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77" r:id="rId5"/>
    <p:sldId id="263" r:id="rId6"/>
    <p:sldId id="259" r:id="rId7"/>
    <p:sldId id="258" r:id="rId8"/>
    <p:sldId id="260" r:id="rId9"/>
    <p:sldId id="265" r:id="rId10"/>
    <p:sldId id="276" r:id="rId11"/>
    <p:sldId id="274" r:id="rId12"/>
    <p:sldId id="275" r:id="rId13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20" autoAdjust="0"/>
  </p:normalViewPr>
  <p:slideViewPr>
    <p:cSldViewPr snapToGrid="0">
      <p:cViewPr varScale="1">
        <p:scale>
          <a:sx n="86" d="100"/>
          <a:sy n="86" d="100"/>
        </p:scale>
        <p:origin x="330" y="96"/>
      </p:cViewPr>
      <p:guideLst/>
    </p:cSldViewPr>
  </p:slideViewPr>
  <p:outlineViewPr>
    <p:cViewPr>
      <p:scale>
        <a:sx n="33" d="100"/>
        <a:sy n="33" d="100"/>
      </p:scale>
      <p:origin x="0" y="-2186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2D5949C-47A9-4D2C-8FDF-63D1DDD2435E}" type="datetime1">
              <a:rPr lang="pt-BR" smtClean="0"/>
              <a:t>02/06/2023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D56CFAD-C154-4C9C-AD01-665A505506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2.sv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9397CF-FAE3-4352-9197-07AB04B62F93}" type="datetime1">
              <a:rPr lang="pt-BR" smtClean="0"/>
              <a:pPr/>
              <a:t>02/06/2023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B62BC0-7DC4-4569-951D-2BB9475345C6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7961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5B62BC0-7DC4-4569-951D-2BB9475345C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1860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961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462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4557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644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610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442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5B62BC0-7DC4-4569-951D-2BB9475345C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7074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442052"/>
            <a:ext cx="12192000" cy="1425257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rtlCol="0" anchor="ctr"/>
          <a:lstStyle>
            <a:lvl1pPr algn="ctr">
              <a:defRPr sz="6000" cap="all" spc="1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BD39BB44-64AC-49A7-8555-2CC62AD7C2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867309"/>
            <a:ext cx="12192000" cy="10363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rtlCol="0" anchor="ctr"/>
          <a:lstStyle>
            <a:lvl1pPr marL="0" indent="0" algn="ctr">
              <a:buNone/>
              <a:defRPr sz="2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9F51AF15-A085-49C8-ABEC-EF90E7D7B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9203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oportunidades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2198964-B829-4E4F-AAE7-4D7A404AB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3057" y="698523"/>
            <a:ext cx="5715000" cy="469089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F7C80E83-E343-4BA5-ABB5-ACA84EEE62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078" y="1853427"/>
            <a:ext cx="1252367" cy="86349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rtlCol="0"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BA56986C-C9AC-44CD-9D32-24AA209F7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883704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61B45AB9-9A5F-4872-A322-AD3890A5BE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3253816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9" name="Espaço Reservado para Texto 10">
            <a:extLst>
              <a:ext uri="{FF2B5EF4-FFF2-40B4-BE49-F238E27FC236}">
                <a16:creationId xmlns:a16="http://schemas.microsoft.com/office/drawing/2014/main" id="{E5E3032E-6B86-4F42-95E1-7C7B130871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69646" y="1853426"/>
            <a:ext cx="1252367" cy="863491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rtlCol="0"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C56EA384-B876-4E37-81CC-FF14C8064E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2883704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7A136A37-A8C3-48F4-978F-3042B2451F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3253816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2" name="Espaço Reservado para Texto 10">
            <a:extLst>
              <a:ext uri="{FF2B5EF4-FFF2-40B4-BE49-F238E27FC236}">
                <a16:creationId xmlns:a16="http://schemas.microsoft.com/office/drawing/2014/main" id="{90D156C2-557C-45F2-B9BA-7CE533312A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58214" y="1853427"/>
            <a:ext cx="1252028" cy="863492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rtlCol="0"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31" name="Espaço Reservado para Texto 10">
            <a:extLst>
              <a:ext uri="{FF2B5EF4-FFF2-40B4-BE49-F238E27FC236}">
                <a16:creationId xmlns:a16="http://schemas.microsoft.com/office/drawing/2014/main" id="{38E358D4-D1F9-4872-A079-98E1F6BD66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2883704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3" name="Espaço Reservado para Texto 10">
            <a:extLst>
              <a:ext uri="{FF2B5EF4-FFF2-40B4-BE49-F238E27FC236}">
                <a16:creationId xmlns:a16="http://schemas.microsoft.com/office/drawing/2014/main" id="{8D809314-142B-40CA-8424-37611F5E9C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3253816"/>
            <a:ext cx="2939143" cy="469089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6" name="Espaço Reservado para Imagem 8">
            <a:extLst>
              <a:ext uri="{FF2B5EF4-FFF2-40B4-BE49-F238E27FC236}">
                <a16:creationId xmlns:a16="http://schemas.microsoft.com/office/drawing/2014/main" id="{3B652552-1A5B-4884-9BDF-1A2663959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234542"/>
            <a:ext cx="12191999" cy="262345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6" name="Espaço Reservado para Data 3">
            <a:extLst>
              <a:ext uri="{FF2B5EF4-FFF2-40B4-BE49-F238E27FC236}">
                <a16:creationId xmlns:a16="http://schemas.microsoft.com/office/drawing/2014/main" id="{5C7A8808-3BA5-498D-8E57-CAB9DF018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37" name="Espaço Reservado para Rodapé 4">
            <a:extLst>
              <a:ext uri="{FF2B5EF4-FFF2-40B4-BE49-F238E27FC236}">
                <a16:creationId xmlns:a16="http://schemas.microsoft.com/office/drawing/2014/main" id="{742EE3D7-DACC-458E-82B0-EC87F8BAE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38" name="Espaço Reservado para o Número do Slide 5">
            <a:extLst>
              <a:ext uri="{FF2B5EF4-FFF2-40B4-BE49-F238E27FC236}">
                <a16:creationId xmlns:a16="http://schemas.microsoft.com/office/drawing/2014/main" id="{8ED908E6-B839-44D9-AFFC-E5E5E592E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82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concorrên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68" y="2450440"/>
            <a:ext cx="4143432" cy="548711"/>
          </a:xfrm>
          <a:prstGeom prst="rect">
            <a:avLst/>
          </a:prstGeom>
        </p:spPr>
        <p:txBody>
          <a:bodyPr rtlCol="0" anchor="b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7" name="Espaço Reservado para Imagem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37756" y="0"/>
            <a:ext cx="7354243" cy="286247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AE2342C8-E968-4F49-930C-F5C43F88F0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365446"/>
            <a:ext cx="4953000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3744950"/>
            <a:ext cx="4953000" cy="2046251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DCCC938D-0BC7-4BBB-BBF2-B830D9D0C1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365446"/>
            <a:ext cx="4953000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796405D2-E28F-41EC-844E-034C5D7072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3744950"/>
            <a:ext cx="4953000" cy="2046251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" name="Espaço Reservado para Data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9" name="Espaço Reservado para Rodapé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concorrência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Elemento gráfico 48">
            <a:extLst>
              <a:ext uri="{FF2B5EF4-FFF2-40B4-BE49-F238E27FC236}">
                <a16:creationId xmlns:a16="http://schemas.microsoft.com/office/drawing/2014/main" id="{CC3C8467-268E-4ABA-B4F5-0808AFBB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D69FF8FD-CDD1-4BEE-8DB9-0CD4BDE98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35793" y="766762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09F1257F-A86F-48F4-BFFA-9BFB4355E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334351" y="757238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FFD01FCA-DF30-466C-9EAE-B0A13CF2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31167" y="4486275"/>
            <a:ext cx="622236" cy="622236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56F9F0CF-5966-47C2-9A41-0CD85E85D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4642" y="4047275"/>
            <a:ext cx="622236" cy="62223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92EFF630-FDAA-46A7-8CEE-21CAB6BC2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9331" y="2163148"/>
            <a:ext cx="622236" cy="622236"/>
          </a:xfrm>
          <a:prstGeom prst="rect">
            <a:avLst/>
          </a:prstGeom>
          <a:noFill/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2383BA8C-6DBE-4569-B07B-9FB55F80D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9108" y="3573553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1108DE16-ABA8-4BC8-93C4-F8A521C8A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95826" y="4201049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93C062E-DD5E-49BC-A10D-F70C1931F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62756" y="1603981"/>
            <a:ext cx="2057805" cy="767123"/>
          </a:xfrm>
          <a:prstGeom prst="rect">
            <a:avLst/>
          </a:prstGeom>
          <a:noFill/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1799781-E0A0-4C4E-A069-37290BED8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427" y="571145"/>
            <a:ext cx="5355570" cy="438144"/>
          </a:xfrm>
          <a:prstGeom prst="rect">
            <a:avLst/>
          </a:prstGeom>
        </p:spPr>
        <p:txBody>
          <a:bodyPr rtlCol="0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8" name="Espaço Reservado para Texto 10">
            <a:extLst>
              <a:ext uri="{FF2B5EF4-FFF2-40B4-BE49-F238E27FC236}">
                <a16:creationId xmlns:a16="http://schemas.microsoft.com/office/drawing/2014/main" id="{5D896357-F0C4-4728-BE54-A809E6E310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3262" y="311795"/>
            <a:ext cx="1706966" cy="426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CB13D4EF-593A-4D3C-9712-515EE5A358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26762" y="1774346"/>
            <a:ext cx="1929792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449D2BE7-8177-406D-94BB-001D561B5A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83673" y="2261070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0" name="Espaço Reservado para Texto 10">
            <a:extLst>
              <a:ext uri="{FF2B5EF4-FFF2-40B4-BE49-F238E27FC236}">
                <a16:creationId xmlns:a16="http://schemas.microsoft.com/office/drawing/2014/main" id="{FD164278-C8C4-4514-8B3E-9505CB67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49242" y="3061800"/>
            <a:ext cx="1706966" cy="426393"/>
          </a:xfrm>
          <a:prstGeom prst="rect">
            <a:avLst/>
          </a:prstGeom>
        </p:spPr>
        <p:txBody>
          <a:bodyPr rtlCol="0" anchor="t"/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1" name="Espaço Reservado para Texto 10">
            <a:extLst>
              <a:ext uri="{FF2B5EF4-FFF2-40B4-BE49-F238E27FC236}">
                <a16:creationId xmlns:a16="http://schemas.microsoft.com/office/drawing/2014/main" id="{45FF02C4-FA25-4AE4-B4EF-D106CDD0FE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95826" y="3061800"/>
            <a:ext cx="1706966" cy="42639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2EA0BE42-73C1-43D0-9520-94265CBEE4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13450" y="3671475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E23821A-CE37-4CA8-82BC-5731CBD7BC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18984" y="4145197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83ED92E9-F268-4C1E-9440-F605C9EBD5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5509" y="4584197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B29F508B-CAFE-4871-8267-E5406A4D6C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0168" y="4298971"/>
            <a:ext cx="913553" cy="426393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C40D7D1C-3379-42CE-B3D7-A585CDECBD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3261" y="5683895"/>
            <a:ext cx="1706966" cy="426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5129BD8-DBDF-484C-89DD-80EDD7B8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CF621E8-9FBF-4DC8-AA1D-234C0A47D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C1D5819-A04D-4AB0-A144-E7BBA34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608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atégia de Cresc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B3D21-9143-4E6D-87CD-82F00F7DC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314" y="627486"/>
            <a:ext cx="5268686" cy="568896"/>
          </a:xfrm>
          <a:prstGeom prst="rect">
            <a:avLst/>
          </a:prstGeom>
        </p:spPr>
        <p:txBody>
          <a:bodyPr rtlCol="0" anchor="ctr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235C24E7-D67D-40AA-B6B1-AE47659E18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0438" y="1011439"/>
            <a:ext cx="4989233" cy="568896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buNone/>
              <a:defRPr sz="20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19" name="Espaço Reservado para Texto 14">
            <a:extLst>
              <a:ext uri="{FF2B5EF4-FFF2-40B4-BE49-F238E27FC236}">
                <a16:creationId xmlns:a16="http://schemas.microsoft.com/office/drawing/2014/main" id="{A756E9B8-BA57-4251-A0E6-DDADC29D95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0666" y="2044485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rtlCol="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20" name="Espaço Reservado para Texto 14">
            <a:extLst>
              <a:ext uri="{FF2B5EF4-FFF2-40B4-BE49-F238E27FC236}">
                <a16:creationId xmlns:a16="http://schemas.microsoft.com/office/drawing/2014/main" id="{C0B962B5-0EC7-48EC-A687-C206A69C56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7695" y="2044485"/>
            <a:ext cx="3081975" cy="112123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2" name="Espaço Reservado para Texto 14">
            <a:extLst>
              <a:ext uri="{FF2B5EF4-FFF2-40B4-BE49-F238E27FC236}">
                <a16:creationId xmlns:a16="http://schemas.microsoft.com/office/drawing/2014/main" id="{1314A100-8075-4D1D-995C-34F5838D58F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0666" y="3428263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rtlCol="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23" name="Espaço Reservado para Texto 14">
            <a:extLst>
              <a:ext uri="{FF2B5EF4-FFF2-40B4-BE49-F238E27FC236}">
                <a16:creationId xmlns:a16="http://schemas.microsoft.com/office/drawing/2014/main" id="{9C946523-4B92-4003-B43C-B01D972454F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27695" y="3428263"/>
            <a:ext cx="3081975" cy="112123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Texto 14">
            <a:extLst>
              <a:ext uri="{FF2B5EF4-FFF2-40B4-BE49-F238E27FC236}">
                <a16:creationId xmlns:a16="http://schemas.microsoft.com/office/drawing/2014/main" id="{F9BEEAAD-CC7F-427D-BCFF-1BBA5023AB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0666" y="4812041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rtlCol="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nome</a:t>
            </a:r>
          </a:p>
        </p:txBody>
      </p:sp>
      <p:sp>
        <p:nvSpPr>
          <p:cNvPr id="26" name="Espaço Reservado para Texto 14">
            <a:extLst>
              <a:ext uri="{FF2B5EF4-FFF2-40B4-BE49-F238E27FC236}">
                <a16:creationId xmlns:a16="http://schemas.microsoft.com/office/drawing/2014/main" id="{B6693A35-4411-4FE2-82FD-5D30D8D62A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727695" y="4812041"/>
            <a:ext cx="3081975" cy="112123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7" name="Espaço Reservado para Data 3">
            <a:extLst>
              <a:ext uri="{FF2B5EF4-FFF2-40B4-BE49-F238E27FC236}">
                <a16:creationId xmlns:a16="http://schemas.microsoft.com/office/drawing/2014/main" id="{B658EBA7-4275-488A-B86F-67B70609F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27" name="Espaço Reservado para Rodapé 4">
            <a:extLst>
              <a:ext uri="{FF2B5EF4-FFF2-40B4-BE49-F238E27FC236}">
                <a16:creationId xmlns:a16="http://schemas.microsoft.com/office/drawing/2014/main" id="{A59824DA-522A-4135-800A-60F504928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7" name="Espaço Reservado para Imagem 8">
            <a:extLst>
              <a:ext uri="{FF2B5EF4-FFF2-40B4-BE49-F238E27FC236}">
                <a16:creationId xmlns:a16="http://schemas.microsoft.com/office/drawing/2014/main" id="{93D3F372-68E2-486A-A105-748C2BB245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831" y="0"/>
            <a:ext cx="5508168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28" name="Espaço Reservado para o Número do Slide 5">
            <a:extLst>
              <a:ext uri="{FF2B5EF4-FFF2-40B4-BE49-F238E27FC236}">
                <a16:creationId xmlns:a16="http://schemas.microsoft.com/office/drawing/2014/main" id="{8D667147-015B-4B04-886E-3451355DC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71206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B09C70A-0F34-4BEB-BABD-659A58DC4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99301"/>
            <a:ext cx="4114800" cy="607969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4" name="Espaço Reservado para Texto 10">
            <a:extLst>
              <a:ext uri="{FF2B5EF4-FFF2-40B4-BE49-F238E27FC236}">
                <a16:creationId xmlns:a16="http://schemas.microsoft.com/office/drawing/2014/main" id="{781F399C-8EA8-402F-B2A4-828B062584C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2186" y="1011441"/>
            <a:ext cx="3467628" cy="56889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none" spc="100" baseline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35" name="Espaço Reservado para Texto 10">
            <a:extLst>
              <a:ext uri="{FF2B5EF4-FFF2-40B4-BE49-F238E27FC236}">
                <a16:creationId xmlns:a16="http://schemas.microsoft.com/office/drawing/2014/main" id="{07DF62A2-2B04-4192-9858-1F4C30EFDA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564313"/>
            <a:ext cx="4750631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910CB016-EEF8-4992-8F92-8FE3375CEB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739877" y="2564313"/>
            <a:ext cx="3532840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título</a:t>
            </a:r>
          </a:p>
        </p:txBody>
      </p:sp>
      <p:sp>
        <p:nvSpPr>
          <p:cNvPr id="30" name="Espaço Reservado para Conteúdo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11225" y="3187700"/>
            <a:ext cx="4749800" cy="277177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adicionar o conteúdo</a:t>
            </a:r>
          </a:p>
        </p:txBody>
      </p:sp>
      <p:sp>
        <p:nvSpPr>
          <p:cNvPr id="37" name="Espaço Reservado para Conteúdo 29">
            <a:extLst>
              <a:ext uri="{FF2B5EF4-FFF2-40B4-BE49-F238E27FC236}">
                <a16:creationId xmlns:a16="http://schemas.microsoft.com/office/drawing/2014/main" id="{1958214F-5F3C-4FBF-9DBD-97579EF4CF4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028164" y="3107442"/>
            <a:ext cx="4252612" cy="28829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adicionar o conteúdo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o de ação de dois an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1A378E50-94EF-4230-91B3-4CDA480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102" name="Conector Reto 101">
              <a:extLst>
                <a:ext uri="{FF2B5EF4-FFF2-40B4-BE49-F238E27FC236}">
                  <a16:creationId xmlns:a16="http://schemas.microsoft.com/office/drawing/2014/main" id="{3FDF687F-1594-4839-AA46-5DACB2E04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ector Reto 102">
              <a:extLst>
                <a:ext uri="{FF2B5EF4-FFF2-40B4-BE49-F238E27FC236}">
                  <a16:creationId xmlns:a16="http://schemas.microsoft.com/office/drawing/2014/main" id="{EAD917A9-665D-46F4-8911-E2881838B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to 103">
              <a:extLst>
                <a:ext uri="{FF2B5EF4-FFF2-40B4-BE49-F238E27FC236}">
                  <a16:creationId xmlns:a16="http://schemas.microsoft.com/office/drawing/2014/main" id="{37D52265-C77D-45A6-96A5-2656848A3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4075B284-B3F9-49E3-A5BC-FBFD2C70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148" name="Conector Reto 147">
              <a:extLst>
                <a:ext uri="{FF2B5EF4-FFF2-40B4-BE49-F238E27FC236}">
                  <a16:creationId xmlns:a16="http://schemas.microsoft.com/office/drawing/2014/main" id="{1D75FFD8-965E-47C7-B05F-A941B516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to 149">
              <a:extLst>
                <a:ext uri="{FF2B5EF4-FFF2-40B4-BE49-F238E27FC236}">
                  <a16:creationId xmlns:a16="http://schemas.microsoft.com/office/drawing/2014/main" id="{ABDDFF1A-AABD-4DA5-9811-02C41491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ector Reto 151">
              <a:extLst>
                <a:ext uri="{FF2B5EF4-FFF2-40B4-BE49-F238E27FC236}">
                  <a16:creationId xmlns:a16="http://schemas.microsoft.com/office/drawing/2014/main" id="{7862A0FB-DDED-42C5-B28D-D466080F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7CD073CE-AA33-40C2-9636-3F5C23605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2241" y="693422"/>
            <a:ext cx="3607518" cy="633402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58" name="Espaço Reservado para Texto 14">
            <a:extLst>
              <a:ext uri="{FF2B5EF4-FFF2-40B4-BE49-F238E27FC236}">
                <a16:creationId xmlns:a16="http://schemas.microsoft.com/office/drawing/2014/main" id="{FC053B39-4BE6-44B3-8D93-ED230B1611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20055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59" name="Espaço Reservado para Texto 14">
            <a:extLst>
              <a:ext uri="{FF2B5EF4-FFF2-40B4-BE49-F238E27FC236}">
                <a16:creationId xmlns:a16="http://schemas.microsoft.com/office/drawing/2014/main" id="{95F74BD3-C751-4644-9E0D-36D890A6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20055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0" name="Espaço Reservado para Texto 14">
            <a:extLst>
              <a:ext uri="{FF2B5EF4-FFF2-40B4-BE49-F238E27FC236}">
                <a16:creationId xmlns:a16="http://schemas.microsoft.com/office/drawing/2014/main" id="{3D5CF2BE-8C0B-408F-AEEB-45E3B588305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20055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56" name="Espaço Reservado para Texto 14">
            <a:extLst>
              <a:ext uri="{FF2B5EF4-FFF2-40B4-BE49-F238E27FC236}">
                <a16:creationId xmlns:a16="http://schemas.microsoft.com/office/drawing/2014/main" id="{4A07D9B0-4F06-4D69-B211-37FC634E508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39533"/>
            <a:ext cx="10210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ano</a:t>
            </a:r>
          </a:p>
        </p:txBody>
      </p:sp>
      <p:sp>
        <p:nvSpPr>
          <p:cNvPr id="20" name="Espaço Reservado para Texto 14">
            <a:extLst>
              <a:ext uri="{FF2B5EF4-FFF2-40B4-BE49-F238E27FC236}">
                <a16:creationId xmlns:a16="http://schemas.microsoft.com/office/drawing/2014/main" id="{E36FDE7A-7F96-4A7E-AB4F-DBCEFD81C3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1" name="Espaço Reservado para Texto 14">
            <a:extLst>
              <a:ext uri="{FF2B5EF4-FFF2-40B4-BE49-F238E27FC236}">
                <a16:creationId xmlns:a16="http://schemas.microsoft.com/office/drawing/2014/main" id="{C3C9C771-CEBA-46FF-9941-0F82E4028C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2" name="Espaço Reservado para Texto 14">
            <a:extLst>
              <a:ext uri="{FF2B5EF4-FFF2-40B4-BE49-F238E27FC236}">
                <a16:creationId xmlns:a16="http://schemas.microsoft.com/office/drawing/2014/main" id="{945F6154-355B-4195-8155-1E8C079CDE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3" name="Espaço Reservado para Texto 14">
            <a:extLst>
              <a:ext uri="{FF2B5EF4-FFF2-40B4-BE49-F238E27FC236}">
                <a16:creationId xmlns:a16="http://schemas.microsoft.com/office/drawing/2014/main" id="{B8E228D5-C0F1-4215-8880-B28856B6F7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4" name="Espaço Reservado para Texto 14">
            <a:extLst>
              <a:ext uri="{FF2B5EF4-FFF2-40B4-BE49-F238E27FC236}">
                <a16:creationId xmlns:a16="http://schemas.microsoft.com/office/drawing/2014/main" id="{5568E40A-0330-4C80-9F64-FB6C4B7CC1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Texto 14">
            <a:extLst>
              <a:ext uri="{FF2B5EF4-FFF2-40B4-BE49-F238E27FC236}">
                <a16:creationId xmlns:a16="http://schemas.microsoft.com/office/drawing/2014/main" id="{EC8A3FD2-F6F6-40A0-89E1-7769CBB8D4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6" name="Espaço Reservado para Texto 14">
            <a:extLst>
              <a:ext uri="{FF2B5EF4-FFF2-40B4-BE49-F238E27FC236}">
                <a16:creationId xmlns:a16="http://schemas.microsoft.com/office/drawing/2014/main" id="{A882D901-8E7C-431B-B6E9-14C8BD5B22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7" name="Espaço Reservado para Texto 14">
            <a:extLst>
              <a:ext uri="{FF2B5EF4-FFF2-40B4-BE49-F238E27FC236}">
                <a16:creationId xmlns:a16="http://schemas.microsoft.com/office/drawing/2014/main" id="{2051E2EF-F729-4B79-8CD4-C0D60EE9AD0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8" name="Espaço Reservado para Texto 14">
            <a:extLst>
              <a:ext uri="{FF2B5EF4-FFF2-40B4-BE49-F238E27FC236}">
                <a16:creationId xmlns:a16="http://schemas.microsoft.com/office/drawing/2014/main" id="{A8A6BF26-67C7-4AFD-82B4-5F8831E627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9" name="Espaço Reservado para Texto 14">
            <a:extLst>
              <a:ext uri="{FF2B5EF4-FFF2-40B4-BE49-F238E27FC236}">
                <a16:creationId xmlns:a16="http://schemas.microsoft.com/office/drawing/2014/main" id="{9D579002-8C14-4A35-90BB-43E508420D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0" name="Espaço Reservado para Texto 14">
            <a:extLst>
              <a:ext uri="{FF2B5EF4-FFF2-40B4-BE49-F238E27FC236}">
                <a16:creationId xmlns:a16="http://schemas.microsoft.com/office/drawing/2014/main" id="{AA2D386B-15E3-4543-8D79-5B890CB60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1" name="Espaço Reservado para Texto 14">
            <a:extLst>
              <a:ext uri="{FF2B5EF4-FFF2-40B4-BE49-F238E27FC236}">
                <a16:creationId xmlns:a16="http://schemas.microsoft.com/office/drawing/2014/main" id="{D1BBCCCB-0A70-4CE2-AC23-DC53C20096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1" name="Espaço Reservado para Texto 14">
            <a:extLst>
              <a:ext uri="{FF2B5EF4-FFF2-40B4-BE49-F238E27FC236}">
                <a16:creationId xmlns:a16="http://schemas.microsoft.com/office/drawing/2014/main" id="{83DD38EA-382F-4255-927F-5F23153D51A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2" name="Espaço Reservado para Texto 14">
            <a:extLst>
              <a:ext uri="{FF2B5EF4-FFF2-40B4-BE49-F238E27FC236}">
                <a16:creationId xmlns:a16="http://schemas.microsoft.com/office/drawing/2014/main" id="{DDBB317C-ECEA-48F8-B070-51A7C7B4CDB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3" name="Espaço Reservado para Texto 14">
            <a:extLst>
              <a:ext uri="{FF2B5EF4-FFF2-40B4-BE49-F238E27FC236}">
                <a16:creationId xmlns:a16="http://schemas.microsoft.com/office/drawing/2014/main" id="{5C19CD78-318A-4E21-9027-254A8711F4C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57" name="Espaço Reservado para Texto 14">
            <a:extLst>
              <a:ext uri="{FF2B5EF4-FFF2-40B4-BE49-F238E27FC236}">
                <a16:creationId xmlns:a16="http://schemas.microsoft.com/office/drawing/2014/main" id="{A437805B-FB40-4996-AD55-1BF1A2D64F0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37609"/>
            <a:ext cx="10210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ano</a:t>
            </a:r>
          </a:p>
        </p:txBody>
      </p:sp>
      <p:sp>
        <p:nvSpPr>
          <p:cNvPr id="32" name="Espaço Reservado para Texto 14">
            <a:extLst>
              <a:ext uri="{FF2B5EF4-FFF2-40B4-BE49-F238E27FC236}">
                <a16:creationId xmlns:a16="http://schemas.microsoft.com/office/drawing/2014/main" id="{40A55730-770B-4851-B7C1-A3AE260339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3" name="Espaço Reservado para Texto 14">
            <a:extLst>
              <a:ext uri="{FF2B5EF4-FFF2-40B4-BE49-F238E27FC236}">
                <a16:creationId xmlns:a16="http://schemas.microsoft.com/office/drawing/2014/main" id="{32F5F67C-8450-4CC2-984C-18CEA2A424F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4" name="Espaço Reservado para Texto 14">
            <a:extLst>
              <a:ext uri="{FF2B5EF4-FFF2-40B4-BE49-F238E27FC236}">
                <a16:creationId xmlns:a16="http://schemas.microsoft.com/office/drawing/2014/main" id="{205940B1-D0A7-4FA0-8075-1DD875262A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5" name="Espaço Reservado para Texto 14">
            <a:extLst>
              <a:ext uri="{FF2B5EF4-FFF2-40B4-BE49-F238E27FC236}">
                <a16:creationId xmlns:a16="http://schemas.microsoft.com/office/drawing/2014/main" id="{FF257E24-EF53-4359-8CF5-CC42A8F66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6" name="Espaço Reservado para Texto 14">
            <a:extLst>
              <a:ext uri="{FF2B5EF4-FFF2-40B4-BE49-F238E27FC236}">
                <a16:creationId xmlns:a16="http://schemas.microsoft.com/office/drawing/2014/main" id="{5A2166B8-0F7E-45E9-970E-79F921472A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7" name="Espaço Reservado para Texto 14">
            <a:extLst>
              <a:ext uri="{FF2B5EF4-FFF2-40B4-BE49-F238E27FC236}">
                <a16:creationId xmlns:a16="http://schemas.microsoft.com/office/drawing/2014/main" id="{FF45DCBF-40C1-4B85-9196-4C0237FA8C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8" name="Espaço Reservado para Texto 14">
            <a:extLst>
              <a:ext uri="{FF2B5EF4-FFF2-40B4-BE49-F238E27FC236}">
                <a16:creationId xmlns:a16="http://schemas.microsoft.com/office/drawing/2014/main" id="{E0182695-A664-4408-ACB6-D9273831D5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9" name="Espaço Reservado para Texto 14">
            <a:extLst>
              <a:ext uri="{FF2B5EF4-FFF2-40B4-BE49-F238E27FC236}">
                <a16:creationId xmlns:a16="http://schemas.microsoft.com/office/drawing/2014/main" id="{2928531F-4FEC-4B06-9428-27244D33B9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0" name="Espaço Reservado para Texto 14">
            <a:extLst>
              <a:ext uri="{FF2B5EF4-FFF2-40B4-BE49-F238E27FC236}">
                <a16:creationId xmlns:a16="http://schemas.microsoft.com/office/drawing/2014/main" id="{E678C8DB-AF28-4A99-B976-36F54BA279C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1" name="Espaço Reservado para Texto 14">
            <a:extLst>
              <a:ext uri="{FF2B5EF4-FFF2-40B4-BE49-F238E27FC236}">
                <a16:creationId xmlns:a16="http://schemas.microsoft.com/office/drawing/2014/main" id="{FB1CBFC6-0E9C-4ECA-A915-798C00479D6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2" name="Espaço Reservado para Texto 14">
            <a:extLst>
              <a:ext uri="{FF2B5EF4-FFF2-40B4-BE49-F238E27FC236}">
                <a16:creationId xmlns:a16="http://schemas.microsoft.com/office/drawing/2014/main" id="{B4EC71CB-AE6D-46A0-87B4-6E2BD6A1CF6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3" name="Espaço Reservado para Texto 14">
            <a:extLst>
              <a:ext uri="{FF2B5EF4-FFF2-40B4-BE49-F238E27FC236}">
                <a16:creationId xmlns:a16="http://schemas.microsoft.com/office/drawing/2014/main" id="{16A1EE39-3790-4721-9E09-19024F590A9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grpSp>
        <p:nvGrpSpPr>
          <p:cNvPr id="44" name="Grupo 43">
            <a:extLst>
              <a:ext uri="{FF2B5EF4-FFF2-40B4-BE49-F238E27FC236}">
                <a16:creationId xmlns:a16="http://schemas.microsoft.com/office/drawing/2014/main" id="{D4F8B141-9EE2-47E7-AF2A-94CECF907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45" name="Conector Reto 44">
              <a:extLst>
                <a:ext uri="{FF2B5EF4-FFF2-40B4-BE49-F238E27FC236}">
                  <a16:creationId xmlns:a16="http://schemas.microsoft.com/office/drawing/2014/main" id="{0D73D561-653C-420E-BC66-5DA51DD36C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to 45">
              <a:extLst>
                <a:ext uri="{FF2B5EF4-FFF2-40B4-BE49-F238E27FC236}">
                  <a16:creationId xmlns:a16="http://schemas.microsoft.com/office/drawing/2014/main" id="{D3729D46-C590-474A-BF51-5B9D4359EB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to 46">
              <a:extLst>
                <a:ext uri="{FF2B5EF4-FFF2-40B4-BE49-F238E27FC236}">
                  <a16:creationId xmlns:a16="http://schemas.microsoft.com/office/drawing/2014/main" id="{148D21A3-16A8-4ECB-832A-29159F1D2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DB217E3B-A68A-4BBD-889D-C078F6616C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to 48">
              <a:extLst>
                <a:ext uri="{FF2B5EF4-FFF2-40B4-BE49-F238E27FC236}">
                  <a16:creationId xmlns:a16="http://schemas.microsoft.com/office/drawing/2014/main" id="{3AC64796-B68D-4AE1-A16E-54663926A7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to 49">
              <a:extLst>
                <a:ext uri="{FF2B5EF4-FFF2-40B4-BE49-F238E27FC236}">
                  <a16:creationId xmlns:a16="http://schemas.microsoft.com/office/drawing/2014/main" id="{869D787A-5A6E-4ADB-BAAA-FC5EF3EF1B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to 50">
              <a:extLst>
                <a:ext uri="{FF2B5EF4-FFF2-40B4-BE49-F238E27FC236}">
                  <a16:creationId xmlns:a16="http://schemas.microsoft.com/office/drawing/2014/main" id="{1E371F89-9862-4F45-9CA4-A53BF2C3F7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to 51">
              <a:extLst>
                <a:ext uri="{FF2B5EF4-FFF2-40B4-BE49-F238E27FC236}">
                  <a16:creationId xmlns:a16="http://schemas.microsoft.com/office/drawing/2014/main" id="{819AC00F-FB14-4E51-ABB2-C72FB6C0A0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to 52">
              <a:extLst>
                <a:ext uri="{FF2B5EF4-FFF2-40B4-BE49-F238E27FC236}">
                  <a16:creationId xmlns:a16="http://schemas.microsoft.com/office/drawing/2014/main" id="{E083D041-D6E2-4DFF-A37E-21E03F46AF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Reto 53">
              <a:extLst>
                <a:ext uri="{FF2B5EF4-FFF2-40B4-BE49-F238E27FC236}">
                  <a16:creationId xmlns:a16="http://schemas.microsoft.com/office/drawing/2014/main" id="{E4589E1D-9976-4550-917F-D88195CDCE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to 54">
              <a:extLst>
                <a:ext uri="{FF2B5EF4-FFF2-40B4-BE49-F238E27FC236}">
                  <a16:creationId xmlns:a16="http://schemas.microsoft.com/office/drawing/2014/main" id="{1065CC16-DED3-4048-8705-CA87554422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upo 132">
            <a:extLst>
              <a:ext uri="{FF2B5EF4-FFF2-40B4-BE49-F238E27FC236}">
                <a16:creationId xmlns:a16="http://schemas.microsoft.com/office/drawing/2014/main" id="{4EDC1B45-4090-4B45-80FB-8DF542E6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0" name="Oval 234">
              <a:extLst>
                <a:ext uri="{FF2B5EF4-FFF2-40B4-BE49-F238E27FC236}">
                  <a16:creationId xmlns:a16="http://schemas.microsoft.com/office/drawing/2014/main" id="{1EFAF30E-1CB4-4DCC-B1A8-30450AECD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1" name="Oval 236">
              <a:extLst>
                <a:ext uri="{FF2B5EF4-FFF2-40B4-BE49-F238E27FC236}">
                  <a16:creationId xmlns:a16="http://schemas.microsoft.com/office/drawing/2014/main" id="{A53911EE-BFCB-48ED-9821-C8FD04498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2" name="Oval 238">
              <a:extLst>
                <a:ext uri="{FF2B5EF4-FFF2-40B4-BE49-F238E27FC236}">
                  <a16:creationId xmlns:a16="http://schemas.microsoft.com/office/drawing/2014/main" id="{AE84E691-02AF-4C42-B3B7-EE46E825C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3" name="Oval 240">
              <a:extLst>
                <a:ext uri="{FF2B5EF4-FFF2-40B4-BE49-F238E27FC236}">
                  <a16:creationId xmlns:a16="http://schemas.microsoft.com/office/drawing/2014/main" id="{EB9041A9-2967-41AF-BE0A-A7476B97B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4" name="Oval 242">
              <a:extLst>
                <a:ext uri="{FF2B5EF4-FFF2-40B4-BE49-F238E27FC236}">
                  <a16:creationId xmlns:a16="http://schemas.microsoft.com/office/drawing/2014/main" id="{2B7F05AE-8C2E-43EB-BBA0-897D173AF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5" name="Oval 244">
              <a:extLst>
                <a:ext uri="{FF2B5EF4-FFF2-40B4-BE49-F238E27FC236}">
                  <a16:creationId xmlns:a16="http://schemas.microsoft.com/office/drawing/2014/main" id="{4248E8A5-3D01-49ED-BEC6-0D27C4C5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6" name="Oval 246">
              <a:extLst>
                <a:ext uri="{FF2B5EF4-FFF2-40B4-BE49-F238E27FC236}">
                  <a16:creationId xmlns:a16="http://schemas.microsoft.com/office/drawing/2014/main" id="{A50B1FA2-FFAB-4A04-8C04-CF6BC1BCD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7" name="Oval 248">
              <a:extLst>
                <a:ext uri="{FF2B5EF4-FFF2-40B4-BE49-F238E27FC236}">
                  <a16:creationId xmlns:a16="http://schemas.microsoft.com/office/drawing/2014/main" id="{B70F9284-E3A9-4E8C-9C28-93D985513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8" name="Oval 250">
              <a:extLst>
                <a:ext uri="{FF2B5EF4-FFF2-40B4-BE49-F238E27FC236}">
                  <a16:creationId xmlns:a16="http://schemas.microsoft.com/office/drawing/2014/main" id="{494AA308-491E-44AE-A81D-E62D362FC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9" name="Oval 252">
              <a:extLst>
                <a:ext uri="{FF2B5EF4-FFF2-40B4-BE49-F238E27FC236}">
                  <a16:creationId xmlns:a16="http://schemas.microsoft.com/office/drawing/2014/main" id="{03B58A61-0691-4D1F-9A25-7CCB12DA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0" name="Oval 254">
              <a:extLst>
                <a:ext uri="{FF2B5EF4-FFF2-40B4-BE49-F238E27FC236}">
                  <a16:creationId xmlns:a16="http://schemas.microsoft.com/office/drawing/2014/main" id="{57F5DE50-7369-4681-A8F6-5E935A51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1" name="Oval 256">
              <a:extLst>
                <a:ext uri="{FF2B5EF4-FFF2-40B4-BE49-F238E27FC236}">
                  <a16:creationId xmlns:a16="http://schemas.microsoft.com/office/drawing/2014/main" id="{4C666F7C-EBDE-456E-B607-1E0FA6924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grpSp>
        <p:nvGrpSpPr>
          <p:cNvPr id="105" name="Grupo 104">
            <a:extLst>
              <a:ext uri="{FF2B5EF4-FFF2-40B4-BE49-F238E27FC236}">
                <a16:creationId xmlns:a16="http://schemas.microsoft.com/office/drawing/2014/main" id="{FFFF66A7-062A-4A45-8A10-A8F847AF1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6" name="Conector Reto 105">
              <a:extLst>
                <a:ext uri="{FF2B5EF4-FFF2-40B4-BE49-F238E27FC236}">
                  <a16:creationId xmlns:a16="http://schemas.microsoft.com/office/drawing/2014/main" id="{A2090933-BFE5-4598-998F-C285703942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to 106">
              <a:extLst>
                <a:ext uri="{FF2B5EF4-FFF2-40B4-BE49-F238E27FC236}">
                  <a16:creationId xmlns:a16="http://schemas.microsoft.com/office/drawing/2014/main" id="{C7E50B9E-AD14-448E-B2DF-ED1D0F4908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to 107">
              <a:extLst>
                <a:ext uri="{FF2B5EF4-FFF2-40B4-BE49-F238E27FC236}">
                  <a16:creationId xmlns:a16="http://schemas.microsoft.com/office/drawing/2014/main" id="{1F782020-9AE0-4B20-ACD4-057C60173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to 108">
              <a:extLst>
                <a:ext uri="{FF2B5EF4-FFF2-40B4-BE49-F238E27FC236}">
                  <a16:creationId xmlns:a16="http://schemas.microsoft.com/office/drawing/2014/main" id="{DE1A502D-7651-4CBE-81DE-FF4F102DAA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to 109">
              <a:extLst>
                <a:ext uri="{FF2B5EF4-FFF2-40B4-BE49-F238E27FC236}">
                  <a16:creationId xmlns:a16="http://schemas.microsoft.com/office/drawing/2014/main" id="{D4C29AAF-4E83-44DA-A084-3FF3C70F61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to 110">
              <a:extLst>
                <a:ext uri="{FF2B5EF4-FFF2-40B4-BE49-F238E27FC236}">
                  <a16:creationId xmlns:a16="http://schemas.microsoft.com/office/drawing/2014/main" id="{AC5616E9-1DAC-4713-A257-8682DD24A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to 111">
              <a:extLst>
                <a:ext uri="{FF2B5EF4-FFF2-40B4-BE49-F238E27FC236}">
                  <a16:creationId xmlns:a16="http://schemas.microsoft.com/office/drawing/2014/main" id="{ACDC726D-AB0E-4ED3-82DB-9DD54ADB10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ector Reto 112">
              <a:extLst>
                <a:ext uri="{FF2B5EF4-FFF2-40B4-BE49-F238E27FC236}">
                  <a16:creationId xmlns:a16="http://schemas.microsoft.com/office/drawing/2014/main" id="{12F1E4A6-E07E-4550-AB72-53438E0C4F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ector Reto 113">
              <a:extLst>
                <a:ext uri="{FF2B5EF4-FFF2-40B4-BE49-F238E27FC236}">
                  <a16:creationId xmlns:a16="http://schemas.microsoft.com/office/drawing/2014/main" id="{6B638F82-2127-4858-AA45-F08A1CADA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to 114">
              <a:extLst>
                <a:ext uri="{FF2B5EF4-FFF2-40B4-BE49-F238E27FC236}">
                  <a16:creationId xmlns:a16="http://schemas.microsoft.com/office/drawing/2014/main" id="{028005E8-9894-4966-8BDE-95577A6039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to 115">
              <a:extLst>
                <a:ext uri="{FF2B5EF4-FFF2-40B4-BE49-F238E27FC236}">
                  <a16:creationId xmlns:a16="http://schemas.microsoft.com/office/drawing/2014/main" id="{CFFBFEB2-9943-4D83-86DB-1A86AC15E8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upo 133">
            <a:extLst>
              <a:ext uri="{FF2B5EF4-FFF2-40B4-BE49-F238E27FC236}">
                <a16:creationId xmlns:a16="http://schemas.microsoft.com/office/drawing/2014/main" id="{67045F09-8CF5-4E51-A65C-54F8BF015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35" name="Oval 234">
              <a:extLst>
                <a:ext uri="{FF2B5EF4-FFF2-40B4-BE49-F238E27FC236}">
                  <a16:creationId xmlns:a16="http://schemas.microsoft.com/office/drawing/2014/main" id="{09B4CFFD-0C29-4685-915E-4DC40D4D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6" name="Oval 236">
              <a:extLst>
                <a:ext uri="{FF2B5EF4-FFF2-40B4-BE49-F238E27FC236}">
                  <a16:creationId xmlns:a16="http://schemas.microsoft.com/office/drawing/2014/main" id="{736381B7-7D05-4040-9A1B-191841576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7" name="Oval 238">
              <a:extLst>
                <a:ext uri="{FF2B5EF4-FFF2-40B4-BE49-F238E27FC236}">
                  <a16:creationId xmlns:a16="http://schemas.microsoft.com/office/drawing/2014/main" id="{4F77152F-41F4-45EC-B530-B38C5111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8" name="Oval 240">
              <a:extLst>
                <a:ext uri="{FF2B5EF4-FFF2-40B4-BE49-F238E27FC236}">
                  <a16:creationId xmlns:a16="http://schemas.microsoft.com/office/drawing/2014/main" id="{8FB428D5-0A0E-4CF3-A223-9F4F7B38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9" name="Oval 242">
              <a:extLst>
                <a:ext uri="{FF2B5EF4-FFF2-40B4-BE49-F238E27FC236}">
                  <a16:creationId xmlns:a16="http://schemas.microsoft.com/office/drawing/2014/main" id="{A4275727-B33C-4EB0-9E6E-7CE33560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0" name="Oval 244">
              <a:extLst>
                <a:ext uri="{FF2B5EF4-FFF2-40B4-BE49-F238E27FC236}">
                  <a16:creationId xmlns:a16="http://schemas.microsoft.com/office/drawing/2014/main" id="{7998F366-05B2-42D3-9B4E-CD7F91FB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1" name="Oval 246">
              <a:extLst>
                <a:ext uri="{FF2B5EF4-FFF2-40B4-BE49-F238E27FC236}">
                  <a16:creationId xmlns:a16="http://schemas.microsoft.com/office/drawing/2014/main" id="{8593BF6C-17E2-4AB7-85D7-0B93D2376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2" name="Oval 248">
              <a:extLst>
                <a:ext uri="{FF2B5EF4-FFF2-40B4-BE49-F238E27FC236}">
                  <a16:creationId xmlns:a16="http://schemas.microsoft.com/office/drawing/2014/main" id="{74F85EBE-E43B-4B81-85F1-89969EC56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3" name="Oval 250">
              <a:extLst>
                <a:ext uri="{FF2B5EF4-FFF2-40B4-BE49-F238E27FC236}">
                  <a16:creationId xmlns:a16="http://schemas.microsoft.com/office/drawing/2014/main" id="{16C21525-8829-45F3-8C9F-05274678E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4" name="Oval 252">
              <a:extLst>
                <a:ext uri="{FF2B5EF4-FFF2-40B4-BE49-F238E27FC236}">
                  <a16:creationId xmlns:a16="http://schemas.microsoft.com/office/drawing/2014/main" id="{8FFF03BC-2EFF-4AF5-B788-A1FEA5378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5" name="Oval 254">
              <a:extLst>
                <a:ext uri="{FF2B5EF4-FFF2-40B4-BE49-F238E27FC236}">
                  <a16:creationId xmlns:a16="http://schemas.microsoft.com/office/drawing/2014/main" id="{D811BD14-6461-4DD9-9A2C-BFC2C955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6" name="Oval 256">
              <a:extLst>
                <a:ext uri="{FF2B5EF4-FFF2-40B4-BE49-F238E27FC236}">
                  <a16:creationId xmlns:a16="http://schemas.microsoft.com/office/drawing/2014/main" id="{929BB859-9DB9-433D-8C7B-91E7FED48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pic>
        <p:nvPicPr>
          <p:cNvPr id="159" name="Elemento gráfico 158">
            <a:extLst>
              <a:ext uri="{FF2B5EF4-FFF2-40B4-BE49-F238E27FC236}">
                <a16:creationId xmlns:a16="http://schemas.microsoft.com/office/drawing/2014/main" id="{A24C8354-AD07-4B50-9334-314D6B2B1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sp>
        <p:nvSpPr>
          <p:cNvPr id="160" name="Espaço Reservado para Data 2">
            <a:extLst>
              <a:ext uri="{FF2B5EF4-FFF2-40B4-BE49-F238E27FC236}">
                <a16:creationId xmlns:a16="http://schemas.microsoft.com/office/drawing/2014/main" id="{D3F09D93-A56A-41E4-A3BA-42472B0A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61" name="Espaço Reservado para Rodapé 3">
            <a:extLst>
              <a:ext uri="{FF2B5EF4-FFF2-40B4-BE49-F238E27FC236}">
                <a16:creationId xmlns:a16="http://schemas.microsoft.com/office/drawing/2014/main" id="{5951592E-5737-43C9-B6B0-D13407661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62" name="Espaço Reservado para o Número do Slide 4">
            <a:extLst>
              <a:ext uri="{FF2B5EF4-FFF2-40B4-BE49-F238E27FC236}">
                <a16:creationId xmlns:a16="http://schemas.microsoft.com/office/drawing/2014/main" id="{3B542197-0399-4FBD-A10C-B97A68A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06256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ç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728" y="317739"/>
            <a:ext cx="4114800" cy="623923"/>
          </a:xfrm>
          <a:prstGeom prst="rect">
            <a:avLst/>
          </a:prstGeom>
        </p:spPr>
        <p:txBody>
          <a:bodyPr rtlCol="0" anchor="ctr"/>
          <a:lstStyle>
            <a:lvl1pPr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14400" y="905856"/>
            <a:ext cx="5759450" cy="5047269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 cap="all" baseline="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adicionar o conteúdo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8" name="Espaço Reservado para Imagem 8">
            <a:extLst>
              <a:ext uri="{FF2B5EF4-FFF2-40B4-BE49-F238E27FC236}">
                <a16:creationId xmlns:a16="http://schemas.microsoft.com/office/drawing/2014/main" id="{A6BF61C1-4A8C-44D4-901D-E065B7B42A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98229" y="0"/>
            <a:ext cx="459377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equipe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tângulo 34">
            <a:extLst>
              <a:ext uri="{FF2B5EF4-FFF2-40B4-BE49-F238E27FC236}">
                <a16:creationId xmlns:a16="http://schemas.microsoft.com/office/drawing/2014/main" id="{7726902C-381D-4629-AF04-0689A76C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80C3F3-53A4-4049-96CE-C6C4EB9DA6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44286"/>
            <a:ext cx="4114800" cy="747929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3F669E6E-28BD-4FC9-BFB3-B42707D2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7731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B0CE1D3C-6E95-41C8-9202-B6BACEA97C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3729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A90F4B16-F669-4D35-8B6D-5DE38097DD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3728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E90D56BE-BB71-4ADC-B308-883B7BB63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372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9">
            <a:extLst>
              <a:ext uri="{FF2B5EF4-FFF2-40B4-BE49-F238E27FC236}">
                <a16:creationId xmlns:a16="http://schemas.microsoft.com/office/drawing/2014/main" id="{24532133-7BD7-49DF-96C1-B4A992CE4DF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67826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4AF4F5B9-821C-4A57-B5E2-055949CEC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7382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6" name="Espaço Reservado para Texto 10">
            <a:extLst>
              <a:ext uri="{FF2B5EF4-FFF2-40B4-BE49-F238E27FC236}">
                <a16:creationId xmlns:a16="http://schemas.microsoft.com/office/drawing/2014/main" id="{63893EB3-C98E-4A69-A71C-7C922128375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3826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5D0352AF-E877-45F2-9868-A8A1E017A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73825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20" name="Espaço Reservado para Imagem 9">
            <a:extLst>
              <a:ext uri="{FF2B5EF4-FFF2-40B4-BE49-F238E27FC236}">
                <a16:creationId xmlns:a16="http://schemas.microsoft.com/office/drawing/2014/main" id="{750DAF93-603B-44B6-99DC-79A63DC3A1F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37921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C372AD67-26BA-4843-BAFE-B661A05BB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391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FE0EAD7F-FBD0-4EA0-A7E7-5E65604B4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1401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DA3EAA29-D608-4031-9C0E-0610D1886CA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921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29" name="Espaço Reservado para Texto 10">
            <a:extLst>
              <a:ext uri="{FF2B5EF4-FFF2-40B4-BE49-F238E27FC236}">
                <a16:creationId xmlns:a16="http://schemas.microsoft.com/office/drawing/2014/main" id="{1DC4676B-9880-4C33-A8A2-88FB0944CF3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43920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24" name="Espaço Reservado para Imagem 9">
            <a:extLst>
              <a:ext uri="{FF2B5EF4-FFF2-40B4-BE49-F238E27FC236}">
                <a16:creationId xmlns:a16="http://schemas.microsoft.com/office/drawing/2014/main" id="{AF6D479F-D265-4CD5-88BE-FC37AFC5FF4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08016" y="2427897"/>
            <a:ext cx="2099702" cy="211522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ED618ADF-296A-4300-A8AE-A1837B390A9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14015" y="4731112"/>
            <a:ext cx="2487705" cy="53139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31" name="Espaço Reservado para Texto 10">
            <a:extLst>
              <a:ext uri="{FF2B5EF4-FFF2-40B4-BE49-F238E27FC236}">
                <a16:creationId xmlns:a16="http://schemas.microsoft.com/office/drawing/2014/main" id="{CA503612-3331-4786-8298-4A1E0C1C75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14014" y="5199750"/>
            <a:ext cx="2487705" cy="53139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A1D0F5-2B0B-4318-B5DC-AECB0985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63A8939-F5BE-47FA-AE2F-AF66C45B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798A3F37-FB91-4420-832B-EA39AE37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3259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sa equipe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tângulo 76">
            <a:extLst>
              <a:ext uri="{FF2B5EF4-FFF2-40B4-BE49-F238E27FC236}">
                <a16:creationId xmlns:a16="http://schemas.microsoft.com/office/drawing/2014/main" id="{B70B2057-9B78-4391-A15F-27A41A72F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B059CD-37AB-48A3-9976-0B38FF7A5A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7106" y="589720"/>
            <a:ext cx="4006114" cy="657784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236E0B0A-0B1B-438D-8971-570ACA956B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64029" y="186203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1FB8438-2DA4-4B23-ACCD-3DEADF3E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3E63EE1F-208F-40D0-9307-47F66C8581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8073" y="321268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40F7C878-62A1-4A30-AA27-C5F502C8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8073" y="349627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48" name="Espaço Reservado para Imagem 9">
            <a:extLst>
              <a:ext uri="{FF2B5EF4-FFF2-40B4-BE49-F238E27FC236}">
                <a16:creationId xmlns:a16="http://schemas.microsoft.com/office/drawing/2014/main" id="{5D495D18-EB49-4AD5-A7EE-1E6D2496B69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11979" y="186203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9248BBAE-0CA8-464A-A4E0-AB7D697DA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0" name="Espaço Reservado para Texto 10">
            <a:extLst>
              <a:ext uri="{FF2B5EF4-FFF2-40B4-BE49-F238E27FC236}">
                <a16:creationId xmlns:a16="http://schemas.microsoft.com/office/drawing/2014/main" id="{03551339-A94F-4674-8165-3BFA78946D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76023" y="321268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D1839C5B-C216-4FB8-A285-4D99AF56E8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76023" y="349627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52" name="Espaço Reservado para Imagem 9">
            <a:extLst>
              <a:ext uri="{FF2B5EF4-FFF2-40B4-BE49-F238E27FC236}">
                <a16:creationId xmlns:a16="http://schemas.microsoft.com/office/drawing/2014/main" id="{ACA22B55-1DD2-4FE6-95FC-D8BC2BBECF0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59928" y="186203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9473BE6D-AE02-42D4-838E-F7916980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4" name="Espaço Reservado para Texto 10">
            <a:extLst>
              <a:ext uri="{FF2B5EF4-FFF2-40B4-BE49-F238E27FC236}">
                <a16:creationId xmlns:a16="http://schemas.microsoft.com/office/drawing/2014/main" id="{35C2A2FE-AA36-4715-97F6-B743D26DE3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3972" y="321268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55" name="Espaço Reservado para Texto 10">
            <a:extLst>
              <a:ext uri="{FF2B5EF4-FFF2-40B4-BE49-F238E27FC236}">
                <a16:creationId xmlns:a16="http://schemas.microsoft.com/office/drawing/2014/main" id="{B98652DE-F8C8-4EA5-8CDA-9985B636DEA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972" y="349627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56" name="Espaço Reservado para Imagem 9">
            <a:extLst>
              <a:ext uri="{FF2B5EF4-FFF2-40B4-BE49-F238E27FC236}">
                <a16:creationId xmlns:a16="http://schemas.microsoft.com/office/drawing/2014/main" id="{40C3D084-82F3-4C1C-95E8-56362097EDF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507876" y="1858432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E0EC4B6A-1FAA-43D1-9436-A3BFF08A8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171553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8" name="Espaço Reservado para Texto 10">
            <a:extLst>
              <a:ext uri="{FF2B5EF4-FFF2-40B4-BE49-F238E27FC236}">
                <a16:creationId xmlns:a16="http://schemas.microsoft.com/office/drawing/2014/main" id="{ABB7ACFA-C6F3-4D7A-A6D8-73035EF164D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71920" y="3209081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F9CBC3B9-EDF1-45E0-BFBF-53888131CB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1920" y="3492671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60" name="Espaço Reservado para Imagem 9">
            <a:extLst>
              <a:ext uri="{FF2B5EF4-FFF2-40B4-BE49-F238E27FC236}">
                <a16:creationId xmlns:a16="http://schemas.microsoft.com/office/drawing/2014/main" id="{A7D13807-1ECF-4830-AB8D-D33E4F22330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64029" y="412947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40E1F756-2737-4291-8D41-307BFE73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2" name="Espaço Reservado para Texto 10">
            <a:extLst>
              <a:ext uri="{FF2B5EF4-FFF2-40B4-BE49-F238E27FC236}">
                <a16:creationId xmlns:a16="http://schemas.microsoft.com/office/drawing/2014/main" id="{C5BD35EC-547F-4A42-85C6-E2C94C2A03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28073" y="548012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63" name="Espaço Reservado para Texto 10">
            <a:extLst>
              <a:ext uri="{FF2B5EF4-FFF2-40B4-BE49-F238E27FC236}">
                <a16:creationId xmlns:a16="http://schemas.microsoft.com/office/drawing/2014/main" id="{D89797D3-65B3-414D-9657-B5DA393491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28073" y="576371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64" name="Espaço Reservado para Imagem 9">
            <a:extLst>
              <a:ext uri="{FF2B5EF4-FFF2-40B4-BE49-F238E27FC236}">
                <a16:creationId xmlns:a16="http://schemas.microsoft.com/office/drawing/2014/main" id="{280147ED-89CE-475D-A96F-AA7A912E00B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211979" y="412947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65" name="Retângulo 64">
            <a:extLst>
              <a:ext uri="{FF2B5EF4-FFF2-40B4-BE49-F238E27FC236}">
                <a16:creationId xmlns:a16="http://schemas.microsoft.com/office/drawing/2014/main" id="{B10D74ED-CECE-4A22-B877-966D53821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6" name="Espaço Reservado para Texto 10">
            <a:extLst>
              <a:ext uri="{FF2B5EF4-FFF2-40B4-BE49-F238E27FC236}">
                <a16:creationId xmlns:a16="http://schemas.microsoft.com/office/drawing/2014/main" id="{0C937A25-DAA7-4478-ADF6-728F4D61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76023" y="548012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67" name="Espaço Reservado para Texto 10">
            <a:extLst>
              <a:ext uri="{FF2B5EF4-FFF2-40B4-BE49-F238E27FC236}">
                <a16:creationId xmlns:a16="http://schemas.microsoft.com/office/drawing/2014/main" id="{8AB48703-9A4A-440C-9049-7FE889764E5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76023" y="576371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68" name="Espaço Reservado para Imagem 9">
            <a:extLst>
              <a:ext uri="{FF2B5EF4-FFF2-40B4-BE49-F238E27FC236}">
                <a16:creationId xmlns:a16="http://schemas.microsoft.com/office/drawing/2014/main" id="{5D9D5119-D677-47FD-AEEB-49FE4DDEF6B0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59928" y="4129478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69" name="Retângulo 68">
            <a:extLst>
              <a:ext uri="{FF2B5EF4-FFF2-40B4-BE49-F238E27FC236}">
                <a16:creationId xmlns:a16="http://schemas.microsoft.com/office/drawing/2014/main" id="{0AF0F623-CF57-4D6B-87F3-FD410516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0" name="Espaço Reservado para Texto 10">
            <a:extLst>
              <a:ext uri="{FF2B5EF4-FFF2-40B4-BE49-F238E27FC236}">
                <a16:creationId xmlns:a16="http://schemas.microsoft.com/office/drawing/2014/main" id="{3BE3B8C3-ECB9-46D2-B11F-A5569909748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23972" y="5480127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71" name="Espaço Reservado para Texto 10">
            <a:extLst>
              <a:ext uri="{FF2B5EF4-FFF2-40B4-BE49-F238E27FC236}">
                <a16:creationId xmlns:a16="http://schemas.microsoft.com/office/drawing/2014/main" id="{FB1EE68D-97FA-4EA4-B792-5AC6C49F90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23972" y="5763717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72" name="Espaço Reservado para Imagem 9">
            <a:extLst>
              <a:ext uri="{FF2B5EF4-FFF2-40B4-BE49-F238E27FC236}">
                <a16:creationId xmlns:a16="http://schemas.microsoft.com/office/drawing/2014/main" id="{7E98343B-32E9-4538-991A-B5EACD651D4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507876" y="4125872"/>
            <a:ext cx="1243292" cy="114466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73" name="Retângulo 72">
            <a:extLst>
              <a:ext uri="{FF2B5EF4-FFF2-40B4-BE49-F238E27FC236}">
                <a16:creationId xmlns:a16="http://schemas.microsoft.com/office/drawing/2014/main" id="{823CC91A-02A3-4B96-BCEE-76C1D25C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398297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4" name="Espaço Reservado para Texto 10">
            <a:extLst>
              <a:ext uri="{FF2B5EF4-FFF2-40B4-BE49-F238E27FC236}">
                <a16:creationId xmlns:a16="http://schemas.microsoft.com/office/drawing/2014/main" id="{DBE2EAAB-674D-41E1-92E6-A7459FEFDAE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971920" y="5476521"/>
            <a:ext cx="2315205" cy="348421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 nome</a:t>
            </a:r>
          </a:p>
        </p:txBody>
      </p:sp>
      <p:sp>
        <p:nvSpPr>
          <p:cNvPr id="75" name="Espaço Reservado para Texto 10">
            <a:extLst>
              <a:ext uri="{FF2B5EF4-FFF2-40B4-BE49-F238E27FC236}">
                <a16:creationId xmlns:a16="http://schemas.microsoft.com/office/drawing/2014/main" id="{C60D862C-3474-4A4A-8557-AD2C7917BFE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971920" y="5760111"/>
            <a:ext cx="2315205" cy="287066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Adicionar título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3508728-25CF-4DB1-9A83-FAFA5AB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9D454F9-A55F-44A0-9695-FC40C66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A38C64F-7F14-454A-B830-80CCE5B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28162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men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4C64230-8BD4-4150-967D-421B6FE43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BA8AE08-0788-4D8A-8C9D-7E5AAA112A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615940"/>
            <a:ext cx="4137262" cy="938778"/>
          </a:xfrm>
          <a:prstGeom prst="rect">
            <a:avLst/>
          </a:prstGeom>
        </p:spPr>
        <p:txBody>
          <a:bodyPr rtlCol="0" anchor="ctr"/>
          <a:lstStyle>
            <a:lvl1pPr algn="ctr">
              <a:defRPr lang="en-US"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8" name="Espaço Reservado para Texto 10">
            <a:extLst>
              <a:ext uri="{FF2B5EF4-FFF2-40B4-BE49-F238E27FC236}">
                <a16:creationId xmlns:a16="http://schemas.microsoft.com/office/drawing/2014/main" id="{8A119E1C-2243-42E2-8A58-CC171131D19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1170" y="3079567"/>
            <a:ext cx="1200150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337797F5-74CE-492B-806B-221CAF3535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10890" y="3079567"/>
            <a:ext cx="1223858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60" name="Espaço Reservado para Texto 10">
            <a:extLst>
              <a:ext uri="{FF2B5EF4-FFF2-40B4-BE49-F238E27FC236}">
                <a16:creationId xmlns:a16="http://schemas.microsoft.com/office/drawing/2014/main" id="{2431D1A0-10D1-4D2E-AC6F-F8C9E6A226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88252" y="3079567"/>
            <a:ext cx="1187610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61" name="Espaço Reservado para Texto 10">
            <a:extLst>
              <a:ext uri="{FF2B5EF4-FFF2-40B4-BE49-F238E27FC236}">
                <a16:creationId xmlns:a16="http://schemas.microsoft.com/office/drawing/2014/main" id="{4028BD6A-568F-4A16-AE86-5D88861C3BB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79382" y="3079567"/>
            <a:ext cx="1211785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adicionar</a:t>
            </a:r>
          </a:p>
        </p:txBody>
      </p:sp>
      <p:sp>
        <p:nvSpPr>
          <p:cNvPr id="52" name="Espaço Reservado para Texto 10">
            <a:extLst>
              <a:ext uri="{FF2B5EF4-FFF2-40B4-BE49-F238E27FC236}">
                <a16:creationId xmlns:a16="http://schemas.microsoft.com/office/drawing/2014/main" id="{2E935678-32B2-4589-933F-F74B3E68F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0458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B3C5A73C-51DD-4781-943C-235704BBF6B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0458" y="5156838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78" name="Espaço Reservado para Texto 10">
            <a:extLst>
              <a:ext uri="{FF2B5EF4-FFF2-40B4-BE49-F238E27FC236}">
                <a16:creationId xmlns:a16="http://schemas.microsoft.com/office/drawing/2014/main" id="{AD95FB24-5DA0-4000-B023-A00C32D53F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2032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77" name="Espaço Reservado para Texto 10">
            <a:extLst>
              <a:ext uri="{FF2B5EF4-FFF2-40B4-BE49-F238E27FC236}">
                <a16:creationId xmlns:a16="http://schemas.microsoft.com/office/drawing/2014/main" id="{7455F56A-A263-4D13-A484-2D15CD61D0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2032" y="5156837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0" name="Espaço Reservado para Texto 10">
            <a:extLst>
              <a:ext uri="{FF2B5EF4-FFF2-40B4-BE49-F238E27FC236}">
                <a16:creationId xmlns:a16="http://schemas.microsoft.com/office/drawing/2014/main" id="{6C6ABB33-3D98-4D76-B96F-65F57493622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1270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79" name="Espaço Reservado para Texto 10">
            <a:extLst>
              <a:ext uri="{FF2B5EF4-FFF2-40B4-BE49-F238E27FC236}">
                <a16:creationId xmlns:a16="http://schemas.microsoft.com/office/drawing/2014/main" id="{8EA8275A-A17A-42ED-9DDC-5F06000BF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1270" y="5157592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2" name="Espaço Reservado para Texto 10">
            <a:extLst>
              <a:ext uri="{FF2B5EF4-FFF2-40B4-BE49-F238E27FC236}">
                <a16:creationId xmlns:a16="http://schemas.microsoft.com/office/drawing/2014/main" id="{4AEA6122-22B2-49EC-8451-E43D40F323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94487" y="4524194"/>
            <a:ext cx="2381574" cy="63264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81" name="Espaço Reservado para Texto 10">
            <a:extLst>
              <a:ext uri="{FF2B5EF4-FFF2-40B4-BE49-F238E27FC236}">
                <a16:creationId xmlns:a16="http://schemas.microsoft.com/office/drawing/2014/main" id="{103D7EA4-00E4-43FA-8129-1CBE0C1291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4487" y="5166170"/>
            <a:ext cx="2381574" cy="905378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68" name="Espaço Reservado para Data 2">
            <a:extLst>
              <a:ext uri="{FF2B5EF4-FFF2-40B4-BE49-F238E27FC236}">
                <a16:creationId xmlns:a16="http://schemas.microsoft.com/office/drawing/2014/main" id="{811592B2-2D21-495C-8C11-680EC81556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EFB73D1-17D7-400F-B750-F5EA2675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DE30E81D-C76E-4DB7-9722-4BE8D7C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940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bre nó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6874" y="1329829"/>
            <a:ext cx="2043713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2513" y="808353"/>
            <a:ext cx="6341212" cy="168243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34519"/>
            <a:ext cx="12192000" cy="362348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11" name="Espaço Reservado para Data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2" name="Espaço Reservado para Rodapé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3" name="Espaço Reservado para o Número do Slide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07C99-0702-4DEF-A72F-2451B3DC6D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6544" y="-1"/>
            <a:ext cx="3944790" cy="1845127"/>
          </a:xfrm>
          <a:prstGeom prst="rect">
            <a:avLst/>
          </a:prstGeom>
        </p:spPr>
        <p:txBody>
          <a:bodyPr rtlCol="0" anchor="ctr"/>
          <a:lstStyle>
            <a:lvl1pPr algn="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6" name="Espaço Reservado para Imagem 7">
            <a:extLst>
              <a:ext uri="{FF2B5EF4-FFF2-40B4-BE49-F238E27FC236}">
                <a16:creationId xmlns:a16="http://schemas.microsoft.com/office/drawing/2014/main" id="{74497024-D7D5-447C-8133-660B1F47A19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45128"/>
            <a:ext cx="12192000" cy="5012871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AE88F42-9013-4CBC-BF65-3FE14705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8" name="Espaço Reservado para Texto 10">
            <a:extLst>
              <a:ext uri="{FF2B5EF4-FFF2-40B4-BE49-F238E27FC236}">
                <a16:creationId xmlns:a16="http://schemas.microsoft.com/office/drawing/2014/main" id="{91F54EB4-06CA-459B-8F8C-86061BA6F1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27913" y="0"/>
            <a:ext cx="6564087" cy="3614737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640080" tIns="731520" rIns="548640"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322B1A3-ADD1-4AAF-A733-AF9AEAB4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8AE2F48-AB83-42F0-93C2-9F943F0B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020691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1344" y="0"/>
            <a:ext cx="6680656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AF4E84F-A3BE-442F-B9F1-68AB2244A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0" y="-7084"/>
            <a:ext cx="5511344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6566" y="3035081"/>
            <a:ext cx="2341256" cy="640698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7" name="Espaço Reservado para Texto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805" y="3959761"/>
            <a:ext cx="2879477" cy="1790164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Data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2" name="Espaço Reservado para Rodapé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3" name="Espaço Reservado para o Número do Slide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E3FCFFF-5934-4C8D-A4B0-6B19C662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3651"/>
            <a:ext cx="3701436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41" y="1332239"/>
            <a:ext cx="1871580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97404DC9-3FBE-41B9-946D-9A0D878C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042" y="652826"/>
            <a:ext cx="3433138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8" name="Espaço Reservado para Texto 10">
            <a:extLst>
              <a:ext uri="{FF2B5EF4-FFF2-40B4-BE49-F238E27FC236}">
                <a16:creationId xmlns:a16="http://schemas.microsoft.com/office/drawing/2014/main" id="{88BB7876-0125-4084-804C-A842C85586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31042" y="1032330"/>
            <a:ext cx="3433138" cy="137067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8645735C-4621-4667-AB52-0391CFBB6B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3339" y="652826"/>
            <a:ext cx="3433138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9" name="Espaço Reservado para Texto 10">
            <a:extLst>
              <a:ext uri="{FF2B5EF4-FFF2-40B4-BE49-F238E27FC236}">
                <a16:creationId xmlns:a16="http://schemas.microsoft.com/office/drawing/2014/main" id="{488BB2B1-07E3-42A2-B3BE-7FC7D7AE1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339" y="1032330"/>
            <a:ext cx="3433138" cy="137067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02C103C8-E422-4DEB-9077-DC11E00805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042" y="2620561"/>
            <a:ext cx="3433138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3" name="Espaço Reservado para Texto 10">
            <a:extLst>
              <a:ext uri="{FF2B5EF4-FFF2-40B4-BE49-F238E27FC236}">
                <a16:creationId xmlns:a16="http://schemas.microsoft.com/office/drawing/2014/main" id="{FA80948A-8FCC-4BE4-A5F7-20802B1763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31042" y="3002562"/>
            <a:ext cx="3433138" cy="961350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4744F88B-3CB7-4A2B-B718-EEB4E061A79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3339" y="2620561"/>
            <a:ext cx="3433138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2" name="Espaço Reservado para Texto 10">
            <a:extLst>
              <a:ext uri="{FF2B5EF4-FFF2-40B4-BE49-F238E27FC236}">
                <a16:creationId xmlns:a16="http://schemas.microsoft.com/office/drawing/2014/main" id="{7343EDF6-C2D8-47E1-856B-6329A7CE07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3339" y="3002562"/>
            <a:ext cx="3433138" cy="961350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AC6352A5-5003-4E32-B8FF-A84B4A4AC3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1042" y="4147932"/>
            <a:ext cx="3433138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4" name="Espaço Reservado para Texto 10">
            <a:extLst>
              <a:ext uri="{FF2B5EF4-FFF2-40B4-BE49-F238E27FC236}">
                <a16:creationId xmlns:a16="http://schemas.microsoft.com/office/drawing/2014/main" id="{CC2603EF-30BF-4C6C-BA93-E99C72480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31042" y="4529933"/>
            <a:ext cx="3433138" cy="1450988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6" name="Espaço Reservado para Data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17" name="Espaço Reservado para Rodapé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8" name="Espaço Reservado para o Número do Slide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848536"/>
            <a:ext cx="1929607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D8BD2DF2-5753-43B2-82AD-30DBE8004D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4359" y="2046233"/>
            <a:ext cx="312658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A5FD5DB-8694-4BD8-819A-7AD23AAAE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24359" y="2425736"/>
            <a:ext cx="3126583" cy="1306527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1F5129C3-CFB0-408F-BE5C-AC32F5C68F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6986" y="2046233"/>
            <a:ext cx="3281556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3344438D-488B-4739-95B6-56F81A25FA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26986" y="2425736"/>
            <a:ext cx="3281556" cy="1306527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8" name="Espaço Reservado para Texto 10">
            <a:extLst>
              <a:ext uri="{FF2B5EF4-FFF2-40B4-BE49-F238E27FC236}">
                <a16:creationId xmlns:a16="http://schemas.microsoft.com/office/drawing/2014/main" id="{A6F801D1-185D-4C5B-9855-3AD0372C33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4359" y="4180976"/>
            <a:ext cx="3126583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E46B3EF2-B93D-4E2D-8ECF-31A1DF927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4359" y="4562976"/>
            <a:ext cx="3126583" cy="1258935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19" name="Espaço Reservado para Texto 10">
            <a:extLst>
              <a:ext uri="{FF2B5EF4-FFF2-40B4-BE49-F238E27FC236}">
                <a16:creationId xmlns:a16="http://schemas.microsoft.com/office/drawing/2014/main" id="{35A8C3BD-2930-45A1-B3E0-EC8FA92B65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26986" y="4180976"/>
            <a:ext cx="3281556" cy="428891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E7A5E528-A349-45DA-A841-E092311D8F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26986" y="4562976"/>
            <a:ext cx="3281556" cy="1258935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0" name="Espaço Reservado para Data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31" name="Espaço Reservado para Rodapé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32" name="Espaço Reservado para o Número do Slide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ão Geral do Prod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82B5AB06-9792-445C-9B3C-103D5EBC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7992"/>
            <a:ext cx="10515600" cy="994835"/>
          </a:xfrm>
          <a:prstGeom prst="rect">
            <a:avLst/>
          </a:prstGeom>
        </p:spPr>
        <p:txBody>
          <a:bodyPr rtlCol="0"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4C3BAD53-6B4A-490D-BE06-B5A0B06875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632608" y="2982740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Imagem 4">
            <a:extLst>
              <a:ext uri="{FF2B5EF4-FFF2-40B4-BE49-F238E27FC236}">
                <a16:creationId xmlns:a16="http://schemas.microsoft.com/office/drawing/2014/main" id="{30E1FC4A-DE44-4B85-856E-E2480DF55A8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88240" y="2981421"/>
            <a:ext cx="603504" cy="59436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Imagem 4">
            <a:extLst>
              <a:ext uri="{FF2B5EF4-FFF2-40B4-BE49-F238E27FC236}">
                <a16:creationId xmlns:a16="http://schemas.microsoft.com/office/drawing/2014/main" id="{02E70B7A-F000-4D8D-9BDF-E10FF6B383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82902" y="2983163"/>
            <a:ext cx="603504" cy="60350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Imagem 4">
            <a:extLst>
              <a:ext uri="{FF2B5EF4-FFF2-40B4-BE49-F238E27FC236}">
                <a16:creationId xmlns:a16="http://schemas.microsoft.com/office/drawing/2014/main" id="{1CED61F8-3F2F-4611-8E56-88AAF76325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927648" y="3001928"/>
            <a:ext cx="594360" cy="59436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1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B7058D0A-FADA-4AE8-99E1-90B4E5D35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80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3B7B90F8-2155-4E8A-BCE9-7780EE14ED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80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9C0C6E63-A45B-409B-824C-FAA0CC56EC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0858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B910C319-3589-469F-9A8A-173CB714BA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858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D9802FCD-21E3-4F6F-B57C-02AEB618FE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340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4AFEE648-F3AD-453E-895B-F43C7415C7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340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8" name="Espaço Reservado para Texto 10">
            <a:extLst>
              <a:ext uri="{FF2B5EF4-FFF2-40B4-BE49-F238E27FC236}">
                <a16:creationId xmlns:a16="http://schemas.microsoft.com/office/drawing/2014/main" id="{AA760860-8E89-42DD-87FD-F9951F2837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71180" y="3608439"/>
            <a:ext cx="2351446" cy="49150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5FD2DFE0-D25E-4B72-A2B4-C40CF72D52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1180" y="4036041"/>
            <a:ext cx="2351446" cy="170454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40" name="Espaço Reservado para Data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41" name="Espaço Reservado para Rodapé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42" name="Espaço Reservado para o Número do Slide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efícios do prod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8">
            <a:extLst>
              <a:ext uri="{FF2B5EF4-FFF2-40B4-BE49-F238E27FC236}">
                <a16:creationId xmlns:a16="http://schemas.microsoft.com/office/drawing/2014/main" id="{E090415B-A73D-4D17-B5FA-F442D6C0EB2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a foto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B9CB337-B3D4-443D-99C2-B7AE9EB5D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79" y="-136525"/>
            <a:ext cx="4979773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3246120" rtlCol="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8" name="Espaço Reservado para Data 3">
            <a:extLst>
              <a:ext uri="{FF2B5EF4-FFF2-40B4-BE49-F238E27FC236}">
                <a16:creationId xmlns:a16="http://schemas.microsoft.com/office/drawing/2014/main" id="{C9AB6E92-BF31-4AA5-B407-78E1D7795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9" name="Espaço Reservado para Rodapé 4">
            <a:extLst>
              <a:ext uri="{FF2B5EF4-FFF2-40B4-BE49-F238E27FC236}">
                <a16:creationId xmlns:a16="http://schemas.microsoft.com/office/drawing/2014/main" id="{3803124F-8B71-4805-8DBD-A3AB3ED4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A9D64C-A9E2-4148-B514-933547C5B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4218B468-C542-4326-86FA-43DF3A4F3D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43575" y="3972253"/>
            <a:ext cx="5859420" cy="1769419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2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</p:spTree>
    <p:extLst>
      <p:ext uri="{BB962C8B-B14F-4D97-AF65-F5344CB8AC3E}">
        <p14:creationId xmlns:p14="http://schemas.microsoft.com/office/powerpoint/2010/main" val="417042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375848"/>
            <a:ext cx="12192000" cy="449118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lIns="3657600" tIns="182880" rIns="3657600" rtlCol="0"/>
          <a:lstStyle>
            <a:lvl1pPr algn="ctr">
              <a:defRPr sz="6000" cap="all" spc="1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lo de Negócios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772276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1354" y="790901"/>
            <a:ext cx="3049568" cy="640698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rtlCol="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Adicionar título</a:t>
            </a:r>
          </a:p>
        </p:txBody>
      </p:sp>
      <p:sp>
        <p:nvSpPr>
          <p:cNvPr id="16" name="Espaço Reservado para Texto 10">
            <a:extLst>
              <a:ext uri="{FF2B5EF4-FFF2-40B4-BE49-F238E27FC236}">
                <a16:creationId xmlns:a16="http://schemas.microsoft.com/office/drawing/2014/main" id="{782CE97E-7FF6-4E8B-AF42-9777A2451F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22086" y="826720"/>
            <a:ext cx="342110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F57B5FEE-44D7-4F94-A843-EC7BD802D8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2086" y="1206225"/>
            <a:ext cx="34211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6" name="Espaço Reservado para Texto 10">
            <a:extLst>
              <a:ext uri="{FF2B5EF4-FFF2-40B4-BE49-F238E27FC236}">
                <a16:creationId xmlns:a16="http://schemas.microsoft.com/office/drawing/2014/main" id="{4250112D-DE79-407A-BBAB-B2BB2CB881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22086" y="2666702"/>
            <a:ext cx="342110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35" name="Espaço Reservado para Texto 10">
            <a:extLst>
              <a:ext uri="{FF2B5EF4-FFF2-40B4-BE49-F238E27FC236}">
                <a16:creationId xmlns:a16="http://schemas.microsoft.com/office/drawing/2014/main" id="{1C55DCE1-6E6B-4CDD-A9D8-B2A0034856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2086" y="3046207"/>
            <a:ext cx="34211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9CAE3862-A5E9-4B70-8F14-8F5BFEE3AA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22086" y="4536575"/>
            <a:ext cx="3421103" cy="426393"/>
          </a:xfrm>
          <a:prstGeom prst="rect">
            <a:avLst/>
          </a:prstGeom>
        </p:spPr>
        <p:txBody>
          <a:bodyPr rtlCol="0"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Clique para adicionar um subtítulo</a:t>
            </a:r>
          </a:p>
        </p:txBody>
      </p:sp>
      <p:sp>
        <p:nvSpPr>
          <p:cNvPr id="38" name="Espaço Reservado para Texto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22086" y="4916080"/>
            <a:ext cx="34211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8" name="Espaço Reservado para Data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9" name="Espaço Reservado para Rodapé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ão geral da oportunidade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78E2C-0F13-417A-AD7A-E478D5C3B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382" y="422661"/>
            <a:ext cx="5200532" cy="720399"/>
          </a:xfrm>
          <a:prstGeom prst="rect">
            <a:avLst/>
          </a:prstGeom>
        </p:spPr>
        <p:txBody>
          <a:bodyPr rtlCol="0" anchor="ctr"/>
          <a:lstStyle>
            <a:lvl1pPr algn="l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30892B14-4811-4781-A0D4-2D26A55DF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003" y="1617548"/>
            <a:ext cx="876929" cy="720399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2" name="Espaço Reservado para Texto 10">
            <a:extLst>
              <a:ext uri="{FF2B5EF4-FFF2-40B4-BE49-F238E27FC236}">
                <a16:creationId xmlns:a16="http://schemas.microsoft.com/office/drawing/2014/main" id="{950B6E72-89BA-408A-B2C8-84247476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0003" y="3180036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24" name="Espaço Reservado para Texto 10">
            <a:extLst>
              <a:ext uri="{FF2B5EF4-FFF2-40B4-BE49-F238E27FC236}">
                <a16:creationId xmlns:a16="http://schemas.microsoft.com/office/drawing/2014/main" id="{1FCE449C-D340-41D2-BDD5-5A31068FC8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0003" y="4760985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texto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41E2BD66-8465-46D7-9283-569B4EE459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2977" y="1456753"/>
            <a:ext cx="33650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13CFC961-1ED9-4817-9DB9-A1F1D0FD2A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2977" y="3031685"/>
            <a:ext cx="33650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3" name="Espaço Reservado para Texto 10">
            <a:extLst>
              <a:ext uri="{FF2B5EF4-FFF2-40B4-BE49-F238E27FC236}">
                <a16:creationId xmlns:a16="http://schemas.microsoft.com/office/drawing/2014/main" id="{7E0D9B8E-402D-44A1-920E-4838543BD9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02977" y="4612634"/>
            <a:ext cx="3365003" cy="1017102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para adicionar o texto</a:t>
            </a:r>
          </a:p>
        </p:txBody>
      </p:sp>
      <p:sp>
        <p:nvSpPr>
          <p:cNvPr id="25" name="Espaço Reservado para Data 3">
            <a:extLst>
              <a:ext uri="{FF2B5EF4-FFF2-40B4-BE49-F238E27FC236}">
                <a16:creationId xmlns:a16="http://schemas.microsoft.com/office/drawing/2014/main" id="{64607288-5296-4BAF-B405-7F1902FA0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27432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8" name="Espaço Reservado para Imagem 8">
            <a:extLst>
              <a:ext uri="{FF2B5EF4-FFF2-40B4-BE49-F238E27FC236}">
                <a16:creationId xmlns:a16="http://schemas.microsoft.com/office/drawing/2014/main" id="{61341B70-2018-4DBE-BB9A-D1F7A895F9B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174" y="0"/>
            <a:ext cx="5807825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para adicionar foto</a:t>
            </a:r>
          </a:p>
        </p:txBody>
      </p:sp>
      <p:sp>
        <p:nvSpPr>
          <p:cNvPr id="13" name="Espaço Reservado para Rodapé 3">
            <a:extLst>
              <a:ext uri="{FF2B5EF4-FFF2-40B4-BE49-F238E27FC236}">
                <a16:creationId xmlns:a16="http://schemas.microsoft.com/office/drawing/2014/main" id="{83CCEE28-12C2-4138-9214-420B5A5B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0"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27" name="Espaço Reservado para o Número do Slide 5">
            <a:extLst>
              <a:ext uri="{FF2B5EF4-FFF2-40B4-BE49-F238E27FC236}">
                <a16:creationId xmlns:a16="http://schemas.microsoft.com/office/drawing/2014/main" id="{347ECA7D-7D2B-475F-874D-51236135A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45720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2532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EA87306C-81BA-4795-A5CA-9392456A8C1E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Imagem 5" descr="Uma imagem ampliada de grama verde&#10;">
            <a:extLst>
              <a:ext uri="{FF2B5EF4-FFF2-40B4-BE49-F238E27FC236}">
                <a16:creationId xmlns:a16="http://schemas.microsoft.com/office/drawing/2014/main" id="{2A7E6CAB-B5FF-46B8-964A-7A01020AAB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CF45A9EB-00FC-4DE7-8041-09649EF9B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42052"/>
            <a:ext cx="12192000" cy="1425257"/>
          </a:xfrm>
        </p:spPr>
        <p:txBody>
          <a:bodyPr rtlCol="0"/>
          <a:lstStyle/>
          <a:p>
            <a:pPr rtl="0"/>
            <a:r>
              <a:rPr lang="pt-BR" sz="3600" dirty="0"/>
              <a:t>Plantando o futuro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CE1E739-E339-4FB6-A10E-22AB1A0D7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867309"/>
            <a:ext cx="12192000" cy="1036320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accent1"/>
                </a:solidFill>
              </a:rPr>
              <a:t>Um projeto </a:t>
            </a:r>
            <a:r>
              <a:rPr lang="pt-BR" dirty="0" err="1">
                <a:solidFill>
                  <a:schemeClr val="accent1"/>
                </a:solidFill>
              </a:rPr>
              <a:t>AgroVida</a:t>
            </a:r>
            <a:r>
              <a:rPr lang="pt-BR" dirty="0">
                <a:solidFill>
                  <a:schemeClr val="accent1"/>
                </a:solidFill>
              </a:rPr>
              <a:t> para sustentabilidade alimentar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619D1BA2-3111-4E03-81E3-0D0F9BA3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244205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A4B20A4-BDBA-4ACB-BCCE-1FF6B09FE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4903788"/>
            <a:ext cx="12192000" cy="195421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995DD68C-FEB8-4CF6-883B-1CA9912E4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3275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ítulo 25">
            <a:extLst>
              <a:ext uri="{FF2B5EF4-FFF2-40B4-BE49-F238E27FC236}">
                <a16:creationId xmlns:a16="http://schemas.microsoft.com/office/drawing/2014/main" id="{CDA2767E-38F3-49F7-BE02-EA3E6C7C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325"/>
            <a:ext cx="1871663" cy="641350"/>
          </a:xfrm>
        </p:spPr>
        <p:txBody>
          <a:bodyPr rtlCol="0"/>
          <a:lstStyle/>
          <a:p>
            <a:pPr rtl="0"/>
            <a:r>
              <a:rPr lang="pt-BR" sz="2000" dirty="0"/>
              <a:t>problema</a:t>
            </a:r>
          </a:p>
        </p:txBody>
      </p:sp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322BD54C-AB8D-4B3B-836D-ABFFFE5D70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31042" y="652826"/>
            <a:ext cx="3433138" cy="426393"/>
          </a:xfrm>
        </p:spPr>
        <p:txBody>
          <a:bodyPr rtlCol="0"/>
          <a:lstStyle/>
          <a:p>
            <a:pPr rtl="0"/>
            <a:r>
              <a:rPr lang="pt-BR" dirty="0"/>
              <a:t>A fome</a:t>
            </a:r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62192F0C-65C9-4E6D-9314-81FB7E4DB4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31042" y="1032330"/>
            <a:ext cx="3433138" cy="2926352"/>
          </a:xfrm>
        </p:spPr>
        <p:txBody>
          <a:bodyPr rtlCol="0"/>
          <a:lstStyle/>
          <a:p>
            <a:pPr rtl="0"/>
            <a:r>
              <a:rPr lang="pt-BR" sz="1600" dirty="0"/>
              <a:t>A fome é um problema global que afeta milhões de pessoas em todo o mundo. Segundo a FAO cerca de 828 milhões de pessoas foram afetadas pela fome em 2021, enquanto 2,3 bilhões de pessoas sofrem de insegurança alimentar moderada ou grave em 2021.</a:t>
            </a:r>
            <a:endParaRPr lang="pt-BR" sz="1400" dirty="0"/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B36D4B3E-84DA-44C7-A6BE-5A3E220051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03339" y="652826"/>
            <a:ext cx="3433138" cy="426393"/>
          </a:xfrm>
        </p:spPr>
        <p:txBody>
          <a:bodyPr rtlCol="0"/>
          <a:lstStyle/>
          <a:p>
            <a:pPr rtl="0"/>
            <a:r>
              <a:rPr lang="pt-BR" dirty="0"/>
              <a:t>Escassez de alimentos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41F484C5-3EB9-4664-93EB-E81179E953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03339" y="1032329"/>
            <a:ext cx="3495430" cy="2926353"/>
          </a:xfrm>
        </p:spPr>
        <p:txBody>
          <a:bodyPr rtlCol="0"/>
          <a:lstStyle/>
          <a:p>
            <a:pPr rtl="0"/>
            <a:r>
              <a:rPr lang="pt-BR" sz="1600" dirty="0"/>
              <a:t>A escassez de alimentos é um fator que contribui para a fome, sendo que muitas regiões sofrem com a falta de acesso a alimentos básicos, como arroz, trigo e milho. A escassez de alimentos pode muitas vezes estar ligada a uma baixa produtividade agrícola.</a:t>
            </a:r>
            <a:endParaRPr lang="pt-BR" sz="1400" dirty="0"/>
          </a:p>
        </p:txBody>
      </p:sp>
      <p:sp>
        <p:nvSpPr>
          <p:cNvPr id="45" name="Espaço Reservado para Texto 44">
            <a:extLst>
              <a:ext uri="{FF2B5EF4-FFF2-40B4-BE49-F238E27FC236}">
                <a16:creationId xmlns:a16="http://schemas.microsoft.com/office/drawing/2014/main" id="{DD180B3D-49E9-46B9-A20B-5BB4BD2046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03339" y="4118591"/>
            <a:ext cx="3495430" cy="428891"/>
          </a:xfrm>
        </p:spPr>
        <p:txBody>
          <a:bodyPr rtlCol="0"/>
          <a:lstStyle/>
          <a:p>
            <a:pPr rtl="0"/>
            <a:r>
              <a:rPr lang="pt-BR" dirty="0"/>
              <a:t>Pobreza</a:t>
            </a:r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B0C9F763-9E0D-4C82-9B80-0BC0FEBCD7F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03339" y="4542905"/>
            <a:ext cx="3495430" cy="1450988"/>
          </a:xfrm>
        </p:spPr>
        <p:txBody>
          <a:bodyPr rtlCol="0"/>
          <a:lstStyle/>
          <a:p>
            <a:pPr rtl="0"/>
            <a:r>
              <a:rPr lang="pt-BR" sz="1400" dirty="0"/>
              <a:t>Pessoas que vivem em situações de extrema pobreza muitas vezes não têm recursos financeiros para adquirir alimentos adequados.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4AB50F20-85E8-46ED-94DD-28F720071B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31042" y="4114015"/>
            <a:ext cx="3433138" cy="428891"/>
          </a:xfrm>
        </p:spPr>
        <p:txBody>
          <a:bodyPr rtlCol="0"/>
          <a:lstStyle/>
          <a:p>
            <a:pPr rtl="0"/>
            <a:r>
              <a:rPr lang="pt-BR" dirty="0"/>
              <a:t>hodiernamente</a:t>
            </a:r>
          </a:p>
        </p:txBody>
      </p:sp>
      <p:sp>
        <p:nvSpPr>
          <p:cNvPr id="44" name="Espaço Reservado para Texto 43">
            <a:extLst>
              <a:ext uri="{FF2B5EF4-FFF2-40B4-BE49-F238E27FC236}">
                <a16:creationId xmlns:a16="http://schemas.microsoft.com/office/drawing/2014/main" id="{540F4685-F7C7-4370-AF35-F80D53D13A4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231042" y="4529933"/>
            <a:ext cx="3433138" cy="1450988"/>
          </a:xfrm>
        </p:spPr>
        <p:txBody>
          <a:bodyPr rtlCol="0"/>
          <a:lstStyle/>
          <a:p>
            <a:pPr rtl="0"/>
            <a:r>
              <a:rPr lang="pt-BR" sz="1400" dirty="0"/>
              <a:t>A Organização das nações Unidas divulgou no dia 03/05/23 que aproximadamente 260 milhões de pessoas passam fome no mundo.</a:t>
            </a:r>
          </a:p>
        </p:txBody>
      </p:sp>
      <p:sp>
        <p:nvSpPr>
          <p:cNvPr id="325" name="Espaço Reservado para o Número do Slide 324">
            <a:extLst>
              <a:ext uri="{FF2B5EF4-FFF2-40B4-BE49-F238E27FC236}">
                <a16:creationId xmlns:a16="http://schemas.microsoft.com/office/drawing/2014/main" id="{C9F5126E-D75A-4501-9BA9-5485EAB79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4002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3F20131-2E66-4147-85FF-C0F1FCA97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4980" y="848536"/>
            <a:ext cx="1929607" cy="640698"/>
          </a:xfrm>
        </p:spPr>
        <p:txBody>
          <a:bodyPr rtlCol="0"/>
          <a:lstStyle/>
          <a:p>
            <a:pPr rtl="0"/>
            <a:r>
              <a:rPr lang="pt-BR" dirty="0"/>
              <a:t>Solução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00E7F2B6-10A7-477E-B377-78173351CB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24359" y="1833036"/>
            <a:ext cx="3126583" cy="426393"/>
          </a:xfrm>
        </p:spPr>
        <p:txBody>
          <a:bodyPr rtlCol="0"/>
          <a:lstStyle/>
          <a:p>
            <a:pPr rtl="0"/>
            <a:r>
              <a:rPr lang="pt-BR" dirty="0"/>
              <a:t>O desafio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59BCB765-3776-41F5-B6B8-6208678A04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24359" y="2259429"/>
            <a:ext cx="3126583" cy="1877673"/>
          </a:xfrm>
        </p:spPr>
        <p:txBody>
          <a:bodyPr rtlCol="0"/>
          <a:lstStyle/>
          <a:p>
            <a:pPr rtl="0"/>
            <a:r>
              <a:rPr lang="pt-BR" dirty="0"/>
              <a:t>Nós da </a:t>
            </a:r>
            <a:r>
              <a:rPr lang="pt-BR" dirty="0" err="1"/>
              <a:t>AgroVida</a:t>
            </a:r>
            <a:r>
              <a:rPr lang="pt-BR" dirty="0"/>
              <a:t> fomos desafiados a criar um projeto para ajudar no combate à fome e na sustentabilidade de alimentos.</a:t>
            </a:r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D2EE4141-AD91-4E47-B788-C5EA3ACC61A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26986" y="1833035"/>
            <a:ext cx="3281556" cy="426393"/>
          </a:xfrm>
        </p:spPr>
        <p:txBody>
          <a:bodyPr rtlCol="0"/>
          <a:lstStyle/>
          <a:p>
            <a:pPr rtl="0"/>
            <a:r>
              <a:rPr lang="pt-BR" dirty="0"/>
              <a:t>Público-alvo</a:t>
            </a:r>
          </a:p>
        </p:txBody>
      </p:sp>
      <p:sp>
        <p:nvSpPr>
          <p:cNvPr id="33" name="Espaço Reservado para Texto 32">
            <a:extLst>
              <a:ext uri="{FF2B5EF4-FFF2-40B4-BE49-F238E27FC236}">
                <a16:creationId xmlns:a16="http://schemas.microsoft.com/office/drawing/2014/main" id="{1ACF41D3-2AFC-49DB-9DF0-E2ECA29FB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6986" y="2244007"/>
            <a:ext cx="3281556" cy="4018708"/>
          </a:xfrm>
        </p:spPr>
        <p:txBody>
          <a:bodyPr rtlCol="0"/>
          <a:lstStyle/>
          <a:p>
            <a:pPr algn="just" rtl="0"/>
            <a:r>
              <a:rPr lang="pt-BR" dirty="0"/>
              <a:t>Nosso sistema será focado nos agricultores rurais e urbanos, divulgando informações sobre frutas, legumes , verduras, adubos e inseticidas. </a:t>
            </a:r>
          </a:p>
          <a:p>
            <a:pPr algn="just" rtl="0"/>
            <a:r>
              <a:rPr lang="pt-BR" dirty="0"/>
              <a:t>Nosso objetivo é ampliar o conhecimento sobre o plantio e técnicas sustentáveis que podem ser utilizadas no cotidiano do agricultor. Melhorando assim a sustentabilidade de alimentos no planeta.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106F3974-4943-47E8-A433-5C64B36E94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24359" y="4298647"/>
            <a:ext cx="3126583" cy="428891"/>
          </a:xfrm>
        </p:spPr>
        <p:txBody>
          <a:bodyPr rtlCol="0"/>
          <a:lstStyle/>
          <a:p>
            <a:pPr rtl="0"/>
            <a:r>
              <a:rPr lang="pt-BR" dirty="0"/>
              <a:t>tecnologia</a:t>
            </a:r>
          </a:p>
        </p:txBody>
      </p:sp>
      <p:sp>
        <p:nvSpPr>
          <p:cNvPr id="34" name="Espaço Reservado para Texto 33">
            <a:extLst>
              <a:ext uri="{FF2B5EF4-FFF2-40B4-BE49-F238E27FC236}">
                <a16:creationId xmlns:a16="http://schemas.microsoft.com/office/drawing/2014/main" id="{3643E873-8912-4B68-8719-1C569341D6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24359" y="4727538"/>
            <a:ext cx="3126583" cy="1258935"/>
          </a:xfrm>
        </p:spPr>
        <p:txBody>
          <a:bodyPr rtlCol="0"/>
          <a:lstStyle/>
          <a:p>
            <a:pPr rtl="0"/>
            <a:r>
              <a:rPr lang="pt-BR" dirty="0"/>
              <a:t>Nós queremos combater a fome através da Inteligência Artificial Generativa e outros mecanismos tecnológicos.</a:t>
            </a:r>
          </a:p>
        </p:txBody>
      </p:sp>
      <p:sp>
        <p:nvSpPr>
          <p:cNvPr id="258" name="Espaço Reservado para o Número do Slide 257">
            <a:extLst>
              <a:ext uri="{FF2B5EF4-FFF2-40B4-BE49-F238E27FC236}">
                <a16:creationId xmlns:a16="http://schemas.microsoft.com/office/drawing/2014/main" id="{A9734560-9D8A-4BBC-A7FA-131A7565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6479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3</a:t>
            </a:fld>
            <a:endParaRPr lang="pt-BR"/>
          </a:p>
        </p:txBody>
      </p:sp>
      <p:pic>
        <p:nvPicPr>
          <p:cNvPr id="11" name="Espaço Reservado para Imagem 10" descr="Pessoas em pé na grama">
            <a:extLst>
              <a:ext uri="{FF2B5EF4-FFF2-40B4-BE49-F238E27FC236}">
                <a16:creationId xmlns:a16="http://schemas.microsoft.com/office/drawing/2014/main" id="{E21A1475-868F-20F6-3894-31502EB68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5417" r="25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94308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spaço Reservado para Imagem 15" descr="Uma imagem contendo grama, céu, local ao ar livre, campo">
            <a:extLst>
              <a:ext uri="{FF2B5EF4-FFF2-40B4-BE49-F238E27FC236}">
                <a16:creationId xmlns:a16="http://schemas.microsoft.com/office/drawing/2014/main" id="{C1B138FC-3C84-469E-A058-94102F777E5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0341AF6A-3D5A-4E1F-AF01-A82A15DA5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75848"/>
            <a:ext cx="12192000" cy="4491182"/>
          </a:xfrm>
        </p:spPr>
        <p:txBody>
          <a:bodyPr rtlCol="0"/>
          <a:lstStyle/>
          <a:p>
            <a:pPr rtl="0"/>
            <a:r>
              <a:rPr lang="pt-BR" dirty="0"/>
              <a:t>Plantando o futuro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8B3045B-F983-455A-805B-F6137A207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67182"/>
            <a:ext cx="12192000" cy="2366818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3237E011-7540-4769-B01C-BBFC9632D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58613" y="2199636"/>
            <a:ext cx="5674774" cy="2437461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1272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Espaço Reservado para Imagem 33">
            <a:extLst>
              <a:ext uri="{FF2B5EF4-FFF2-40B4-BE49-F238E27FC236}">
                <a16:creationId xmlns:a16="http://schemas.microsoft.com/office/drawing/2014/main" id="{C4BDBB22-6AEB-49C9-9E42-0CA929FFB7A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-1" y="0"/>
            <a:ext cx="6772276" cy="6858000"/>
          </a:xfrm>
          <a:prstGeom prst="rect">
            <a:avLst/>
          </a:prstGeom>
        </p:spPr>
      </p:pic>
      <p:sp>
        <p:nvSpPr>
          <p:cNvPr id="47" name="Título 46">
            <a:extLst>
              <a:ext uri="{FF2B5EF4-FFF2-40B4-BE49-F238E27FC236}">
                <a16:creationId xmlns:a16="http://schemas.microsoft.com/office/drawing/2014/main" id="{3F9E60C6-15AA-4C95-9519-652CD08A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353" y="1039916"/>
            <a:ext cx="3049568" cy="640698"/>
          </a:xfrm>
        </p:spPr>
        <p:txBody>
          <a:bodyPr rtlCol="0"/>
          <a:lstStyle/>
          <a:p>
            <a:pPr rtl="0"/>
            <a:r>
              <a:rPr lang="pt-BR" dirty="0"/>
              <a:t>O sistema</a:t>
            </a:r>
          </a:p>
        </p:txBody>
      </p:sp>
      <p:sp>
        <p:nvSpPr>
          <p:cNvPr id="80" name="Espaço Reservado para Texto 79">
            <a:extLst>
              <a:ext uri="{FF2B5EF4-FFF2-40B4-BE49-F238E27FC236}">
                <a16:creationId xmlns:a16="http://schemas.microsoft.com/office/drawing/2014/main" id="{1E23B707-4619-411F-BCA9-9F153721B2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22083" y="269309"/>
            <a:ext cx="3421103" cy="426393"/>
          </a:xfrm>
        </p:spPr>
        <p:txBody>
          <a:bodyPr rtlCol="0"/>
          <a:lstStyle/>
          <a:p>
            <a:pPr rtl="0"/>
            <a:r>
              <a:rPr lang="pt-BR" dirty="0"/>
              <a:t>Primeira etapa</a:t>
            </a:r>
          </a:p>
        </p:txBody>
      </p:sp>
      <p:sp>
        <p:nvSpPr>
          <p:cNvPr id="79" name="Espaço Reservado para Texto 78">
            <a:extLst>
              <a:ext uri="{FF2B5EF4-FFF2-40B4-BE49-F238E27FC236}">
                <a16:creationId xmlns:a16="http://schemas.microsoft.com/office/drawing/2014/main" id="{82E2372A-C3D6-4099-889B-9004AC815E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22082" y="550823"/>
            <a:ext cx="3421103" cy="1306331"/>
          </a:xfrm>
        </p:spPr>
        <p:txBody>
          <a:bodyPr rtlCol="0"/>
          <a:lstStyle/>
          <a:p>
            <a:pPr rtl="0"/>
            <a:r>
              <a:rPr lang="pt-BR" dirty="0"/>
              <a:t>O Agricultor ou qualquer pessoa que tenha interesse pela agricultura irá acessar nosso sistema.</a:t>
            </a:r>
          </a:p>
        </p:txBody>
      </p:sp>
      <p:sp>
        <p:nvSpPr>
          <p:cNvPr id="82" name="Espaço Reservado para Texto 81">
            <a:extLst>
              <a:ext uri="{FF2B5EF4-FFF2-40B4-BE49-F238E27FC236}">
                <a16:creationId xmlns:a16="http://schemas.microsoft.com/office/drawing/2014/main" id="{3F5597E2-E045-4B3D-8F17-983390E18B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22081" y="1925471"/>
            <a:ext cx="3421103" cy="426393"/>
          </a:xfrm>
        </p:spPr>
        <p:txBody>
          <a:bodyPr rtlCol="0"/>
          <a:lstStyle/>
          <a:p>
            <a:pPr rtl="0"/>
            <a:r>
              <a:rPr lang="pt-BR" dirty="0"/>
              <a:t>Segunda etapa</a:t>
            </a:r>
          </a:p>
        </p:txBody>
      </p:sp>
      <p:sp>
        <p:nvSpPr>
          <p:cNvPr id="81" name="Espaço Reservado para Texto 80">
            <a:extLst>
              <a:ext uri="{FF2B5EF4-FFF2-40B4-BE49-F238E27FC236}">
                <a16:creationId xmlns:a16="http://schemas.microsoft.com/office/drawing/2014/main" id="{A64F1920-095B-403C-80E1-A2F024F580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22081" y="2202158"/>
            <a:ext cx="3421103" cy="1336222"/>
          </a:xfrm>
        </p:spPr>
        <p:txBody>
          <a:bodyPr rtlCol="0"/>
          <a:lstStyle/>
          <a:p>
            <a:pPr rtl="0"/>
            <a:r>
              <a:rPr lang="pt-BR" dirty="0"/>
              <a:t>Após acessar o sistema, será solicitado ao usuário informações como região, objetivos e etc.</a:t>
            </a:r>
          </a:p>
        </p:txBody>
      </p:sp>
      <p:sp>
        <p:nvSpPr>
          <p:cNvPr id="84" name="Espaço Reservado para Texto 83">
            <a:extLst>
              <a:ext uri="{FF2B5EF4-FFF2-40B4-BE49-F238E27FC236}">
                <a16:creationId xmlns:a16="http://schemas.microsoft.com/office/drawing/2014/main" id="{60D23A3B-7061-4A85-9612-37B1F1EFF97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22080" y="3218966"/>
            <a:ext cx="3421103" cy="426393"/>
          </a:xfrm>
        </p:spPr>
        <p:txBody>
          <a:bodyPr rtlCol="0"/>
          <a:lstStyle/>
          <a:p>
            <a:pPr rtl="0"/>
            <a:r>
              <a:rPr lang="pt-BR" dirty="0"/>
              <a:t>Terceira etapa</a:t>
            </a:r>
          </a:p>
        </p:txBody>
      </p:sp>
      <p:sp>
        <p:nvSpPr>
          <p:cNvPr id="83" name="Espaço Reservado para Texto 82">
            <a:extLst>
              <a:ext uri="{FF2B5EF4-FFF2-40B4-BE49-F238E27FC236}">
                <a16:creationId xmlns:a16="http://schemas.microsoft.com/office/drawing/2014/main" id="{CC67F132-FEAB-45AE-BAFB-DCA57F36057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22079" y="3513672"/>
            <a:ext cx="3421103" cy="2654951"/>
          </a:xfrm>
        </p:spPr>
        <p:txBody>
          <a:bodyPr rtlCol="0"/>
          <a:lstStyle/>
          <a:p>
            <a:pPr rtl="0"/>
            <a:r>
              <a:rPr lang="pt-BR" dirty="0"/>
              <a:t>Após o fornecimento dos dados, o sistema irá retornar dados  sobre o plantio como: solo apropriado, tempo até colheita, tamanho máximo da plantação, informações sobre adubagem e inseticidas naturais, sendo possível realizar </a:t>
            </a:r>
            <a:r>
              <a:rPr lang="pt-BR"/>
              <a:t>outras consultas.</a:t>
            </a:r>
            <a:endParaRPr lang="pt-BR" dirty="0"/>
          </a:p>
        </p:txBody>
      </p:sp>
      <p:sp>
        <p:nvSpPr>
          <p:cNvPr id="26" name="Espaço Reservado para Data 25">
            <a:extLst>
              <a:ext uri="{FF2B5EF4-FFF2-40B4-BE49-F238E27FC236}">
                <a16:creationId xmlns:a16="http://schemas.microsoft.com/office/drawing/2014/main" id="{56EA46CF-9FAA-46C0-BD37-C79A26B75D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 rtlCol="0"/>
          <a:lstStyle/>
          <a:p>
            <a:pPr rtl="0"/>
            <a:r>
              <a:rPr lang="pt-BR" dirty="0"/>
              <a:t>2023</a:t>
            </a:r>
          </a:p>
        </p:txBody>
      </p:sp>
      <p:sp>
        <p:nvSpPr>
          <p:cNvPr id="28" name="Espaço Reservado para o Número do Slide 27">
            <a:extLst>
              <a:ext uri="{FF2B5EF4-FFF2-40B4-BE49-F238E27FC236}">
                <a16:creationId xmlns:a16="http://schemas.microsoft.com/office/drawing/2014/main" id="{1FFD6689-1CFE-4E13-B717-1E5B52BDC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0759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ítulo 22">
            <a:extLst>
              <a:ext uri="{FF2B5EF4-FFF2-40B4-BE49-F238E27FC236}">
                <a16:creationId xmlns:a16="http://schemas.microsoft.com/office/drawing/2014/main" id="{5BCCD6C8-F91D-4A81-8513-B31078BBC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82" y="422661"/>
            <a:ext cx="5200532" cy="720399"/>
          </a:xfrm>
        </p:spPr>
        <p:txBody>
          <a:bodyPr rtlCol="0"/>
          <a:lstStyle/>
          <a:p>
            <a:pPr rtl="0"/>
            <a:r>
              <a:rPr lang="pt-BR" dirty="0"/>
              <a:t>Mais informações fornecidas pelo sistema </a:t>
            </a:r>
            <a:r>
              <a:rPr lang="pt-BR" dirty="0" err="1"/>
              <a:t>agrovida</a:t>
            </a:r>
            <a:r>
              <a:rPr lang="pt-BR" dirty="0"/>
              <a:t>.</a:t>
            </a:r>
          </a:p>
        </p:txBody>
      </p:sp>
      <p:sp>
        <p:nvSpPr>
          <p:cNvPr id="63" name="Espaço Reservado para Texto 62">
            <a:extLst>
              <a:ext uri="{FF2B5EF4-FFF2-40B4-BE49-F238E27FC236}">
                <a16:creationId xmlns:a16="http://schemas.microsoft.com/office/drawing/2014/main" id="{9F219F7A-AA8D-44E8-85C6-7B9E43B2FEA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891" y="1617548"/>
            <a:ext cx="1723041" cy="720399"/>
          </a:xfrm>
        </p:spPr>
        <p:txBody>
          <a:bodyPr rtlCol="0"/>
          <a:lstStyle/>
          <a:p>
            <a:pPr rtl="0"/>
            <a:r>
              <a:rPr lang="pt-BR" sz="1800" dirty="0"/>
              <a:t>Coleta seletiva</a:t>
            </a:r>
          </a:p>
        </p:txBody>
      </p:sp>
      <p:sp>
        <p:nvSpPr>
          <p:cNvPr id="100" name="Espaço Reservado para Texto 99">
            <a:extLst>
              <a:ext uri="{FF2B5EF4-FFF2-40B4-BE49-F238E27FC236}">
                <a16:creationId xmlns:a16="http://schemas.microsoft.com/office/drawing/2014/main" id="{20C05462-50C1-47AC-B864-6331DA4803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892" y="3180036"/>
            <a:ext cx="1723042" cy="720400"/>
          </a:xfrm>
        </p:spPr>
        <p:txBody>
          <a:bodyPr rtlCol="0"/>
          <a:lstStyle/>
          <a:p>
            <a:pPr rtl="0"/>
            <a:r>
              <a:rPr lang="pt-BR" sz="1600" dirty="0"/>
              <a:t>Compostagem</a:t>
            </a:r>
          </a:p>
        </p:txBody>
      </p:sp>
      <p:sp>
        <p:nvSpPr>
          <p:cNvPr id="102" name="Espaço Reservado para Texto 101">
            <a:extLst>
              <a:ext uri="{FF2B5EF4-FFF2-40B4-BE49-F238E27FC236}">
                <a16:creationId xmlns:a16="http://schemas.microsoft.com/office/drawing/2014/main" id="{26F75E59-B08F-4122-977F-72EEC91E5B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3892" y="4760985"/>
            <a:ext cx="1723042" cy="720400"/>
          </a:xfrm>
        </p:spPr>
        <p:txBody>
          <a:bodyPr rtlCol="0"/>
          <a:lstStyle/>
          <a:p>
            <a:pPr rtl="0"/>
            <a:r>
              <a:rPr lang="pt-BR" sz="1600" dirty="0"/>
              <a:t>Inseticidas naturais</a:t>
            </a:r>
          </a:p>
        </p:txBody>
      </p:sp>
      <p:sp>
        <p:nvSpPr>
          <p:cNvPr id="62" name="Espaço Reservado para Texto 61">
            <a:extLst>
              <a:ext uri="{FF2B5EF4-FFF2-40B4-BE49-F238E27FC236}">
                <a16:creationId xmlns:a16="http://schemas.microsoft.com/office/drawing/2014/main" id="{F0E231FA-A4C7-4627-A14C-74DA402FD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02977" y="1456753"/>
            <a:ext cx="3905937" cy="1304202"/>
          </a:xfrm>
        </p:spPr>
        <p:txBody>
          <a:bodyPr rtlCol="0"/>
          <a:lstStyle/>
          <a:p>
            <a:pPr rtl="0"/>
            <a:r>
              <a:rPr lang="pt-BR" dirty="0"/>
              <a:t>É um processo que visa separar e gerenciar de forma adequada os resíduos gerados nas atividades agrícolas.</a:t>
            </a:r>
          </a:p>
        </p:txBody>
      </p:sp>
      <p:sp>
        <p:nvSpPr>
          <p:cNvPr id="99" name="Espaço Reservado para Texto 98">
            <a:extLst>
              <a:ext uri="{FF2B5EF4-FFF2-40B4-BE49-F238E27FC236}">
                <a16:creationId xmlns:a16="http://schemas.microsoft.com/office/drawing/2014/main" id="{5355A1F3-1DF5-4754-82C7-DBE14DBFAC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102977" y="3031684"/>
            <a:ext cx="3905937" cy="1574931"/>
          </a:xfrm>
        </p:spPr>
        <p:txBody>
          <a:bodyPr rtlCol="0"/>
          <a:lstStyle/>
          <a:p>
            <a:pPr rtl="0"/>
            <a:r>
              <a:rPr lang="pt-BR" dirty="0"/>
              <a:t>Processo que transforma a matéria orgânica encontrada no lixo em adubo natural, que pode ser usado na agricultura.</a:t>
            </a:r>
          </a:p>
        </p:txBody>
      </p:sp>
      <p:sp>
        <p:nvSpPr>
          <p:cNvPr id="101" name="Espaço Reservado para Texto 100">
            <a:extLst>
              <a:ext uri="{FF2B5EF4-FFF2-40B4-BE49-F238E27FC236}">
                <a16:creationId xmlns:a16="http://schemas.microsoft.com/office/drawing/2014/main" id="{E67B7AF0-52AF-488F-990C-DB132A565BA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102977" y="4612633"/>
            <a:ext cx="3905937" cy="1574931"/>
          </a:xfrm>
        </p:spPr>
        <p:txBody>
          <a:bodyPr rtlCol="0"/>
          <a:lstStyle/>
          <a:p>
            <a:pPr rtl="0"/>
            <a:r>
              <a:rPr lang="pt-BR" dirty="0"/>
              <a:t>Utilizados para as plantações de doenças, estes não são prejudiciais à saúde humana como os agrotóxicos. Além de ser facilmente produzido.</a:t>
            </a:r>
          </a:p>
        </p:txBody>
      </p:sp>
      <p:sp>
        <p:nvSpPr>
          <p:cNvPr id="20" name="Espaço Reservado para Data 19">
            <a:extLst>
              <a:ext uri="{FF2B5EF4-FFF2-40B4-BE49-F238E27FC236}">
                <a16:creationId xmlns:a16="http://schemas.microsoft.com/office/drawing/2014/main" id="{6118120B-49F2-457A-8FD7-4A9BA3AC6A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</p:spPr>
        <p:txBody>
          <a:bodyPr rtlCol="0"/>
          <a:lstStyle/>
          <a:p>
            <a:pPr rtl="0"/>
            <a:r>
              <a:rPr lang="en-US" dirty="0"/>
              <a:t>07-06-2023</a:t>
            </a:r>
            <a:endParaRPr lang="pt-BR" dirty="0"/>
          </a:p>
        </p:txBody>
      </p:sp>
      <p:pic>
        <p:nvPicPr>
          <p:cNvPr id="18" name="Espaço Reservado para Imagem 17" descr="Uma imagem contendo planta, verdura&#10;">
            <a:extLst>
              <a:ext uri="{FF2B5EF4-FFF2-40B4-BE49-F238E27FC236}">
                <a16:creationId xmlns:a16="http://schemas.microsoft.com/office/drawing/2014/main" id="{A5E3392C-C6EB-4B0C-B644-CBD1E6A344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4174" y="0"/>
            <a:ext cx="5807825" cy="6858000"/>
          </a:xfrm>
        </p:spPr>
      </p:pic>
      <p:sp>
        <p:nvSpPr>
          <p:cNvPr id="21" name="Espaço Reservado para Rodapé 20">
            <a:extLst>
              <a:ext uri="{FF2B5EF4-FFF2-40B4-BE49-F238E27FC236}">
                <a16:creationId xmlns:a16="http://schemas.microsoft.com/office/drawing/2014/main" id="{08ADC8B7-1650-4062-AE08-FC1C3B6AD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</p:spPr>
        <p:txBody>
          <a:bodyPr rtlCol="0"/>
          <a:lstStyle/>
          <a:p>
            <a:pPr rtl="0"/>
            <a:r>
              <a:rPr lang="pt-BR" dirty="0"/>
              <a:t>Medidas sustentáveis</a:t>
            </a:r>
          </a:p>
        </p:txBody>
      </p:sp>
      <p:sp>
        <p:nvSpPr>
          <p:cNvPr id="22" name="Espaço Reservado para o Número do Slide 21">
            <a:extLst>
              <a:ext uri="{FF2B5EF4-FFF2-40B4-BE49-F238E27FC236}">
                <a16:creationId xmlns:a16="http://schemas.microsoft.com/office/drawing/2014/main" id="{071C9AA2-1CCA-4329-B67C-08356C3C3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6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ítulo 25">
            <a:extLst>
              <a:ext uri="{FF2B5EF4-FFF2-40B4-BE49-F238E27FC236}">
                <a16:creationId xmlns:a16="http://schemas.microsoft.com/office/drawing/2014/main" id="{1D9B171E-A37E-4DB5-A2AC-F8C4778DB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568" y="2450440"/>
            <a:ext cx="4143432" cy="548711"/>
          </a:xfrm>
        </p:spPr>
        <p:txBody>
          <a:bodyPr rtlCol="0"/>
          <a:lstStyle/>
          <a:p>
            <a:pPr rtl="0"/>
            <a:r>
              <a:rPr lang="pt-BR" dirty="0"/>
              <a:t>Os benefícios</a:t>
            </a:r>
          </a:p>
        </p:txBody>
      </p:sp>
      <p:pic>
        <p:nvPicPr>
          <p:cNvPr id="60" name="Espaço Reservado para Imagem 59" descr="Uma imagem contendo grama brotando">
            <a:extLst>
              <a:ext uri="{FF2B5EF4-FFF2-40B4-BE49-F238E27FC236}">
                <a16:creationId xmlns:a16="http://schemas.microsoft.com/office/drawing/2014/main" id="{203BE455-3949-41E3-AD2E-8F6C87C383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37756" y="0"/>
            <a:ext cx="7354243" cy="2862470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A5259B6-9592-490D-9692-23A6DD900E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728" y="3365446"/>
            <a:ext cx="4953000" cy="426393"/>
          </a:xfrm>
        </p:spPr>
        <p:txBody>
          <a:bodyPr rtlCol="0"/>
          <a:lstStyle/>
          <a:p>
            <a:pPr rtl="0"/>
            <a:r>
              <a:rPr lang="pt-BR" dirty="0"/>
              <a:t>Otimização da produção agrícola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40E91D-18E5-4731-B64D-89FA6D338F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19725" y="3724831"/>
            <a:ext cx="4953000" cy="866605"/>
          </a:xfrm>
        </p:spPr>
        <p:txBody>
          <a:bodyPr rtlCol="0"/>
          <a:lstStyle/>
          <a:p>
            <a:pPr rtl="0"/>
            <a:r>
              <a:rPr lang="pt-BR" dirty="0"/>
              <a:t>Os agricultores podem focar no cultivo de alimentos que se adaptam a suas respectivas regiões.</a:t>
            </a:r>
          </a:p>
          <a:p>
            <a:pPr rtl="0"/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507607F-9E24-4250-8615-A5CB61BA54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0800" y="3365446"/>
            <a:ext cx="4953000" cy="587418"/>
          </a:xfrm>
        </p:spPr>
        <p:txBody>
          <a:bodyPr rtlCol="0"/>
          <a:lstStyle/>
          <a:p>
            <a:pPr rtl="0"/>
            <a:r>
              <a:rPr lang="pt-BR" dirty="0"/>
              <a:t>Informações valiosas para os agricultores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653FA3EF-7124-4E69-8D7C-68B2154F6E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19275" y="3951592"/>
            <a:ext cx="4953000" cy="2046251"/>
          </a:xfrm>
        </p:spPr>
        <p:txBody>
          <a:bodyPr rtlCol="0"/>
          <a:lstStyle/>
          <a:p>
            <a:pPr rtl="0"/>
            <a:r>
              <a:rPr lang="pt-BR" dirty="0"/>
              <a:t>Com os dados detalhados sobre o solo apropriado para cada alimento, tempo necessário até a colheita e tamanho máximo da plantação. Os agricultores poderão tomar decisões mais embasadas em relação ao manejo do solo, à programação de colheitas e ao planejamento de suas plantações.</a:t>
            </a:r>
          </a:p>
        </p:txBody>
      </p:sp>
      <p:sp>
        <p:nvSpPr>
          <p:cNvPr id="36" name="Espaço Reservado para o Número do Slide 35">
            <a:extLst>
              <a:ext uri="{FF2B5EF4-FFF2-40B4-BE49-F238E27FC236}">
                <a16:creationId xmlns:a16="http://schemas.microsoft.com/office/drawing/2014/main" id="{4224E8B4-C6BD-4998-8E02-7B2861BBB4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7</a:t>
            </a:fld>
            <a:endParaRPr lang="pt-BR"/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B1A47241-52E5-4D60-BFBB-CDEA5AE2B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6095999" cy="2139951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" name="Espaço Reservado para Texto 4">
            <a:extLst>
              <a:ext uri="{FF2B5EF4-FFF2-40B4-BE49-F238E27FC236}">
                <a16:creationId xmlns:a16="http://schemas.microsoft.com/office/drawing/2014/main" id="{38888AD3-A02F-E0FD-E2DB-4128238D31A7}"/>
              </a:ext>
            </a:extLst>
          </p:cNvPr>
          <p:cNvSpPr txBox="1">
            <a:spLocks/>
          </p:cNvSpPr>
          <p:nvPr/>
        </p:nvSpPr>
        <p:spPr>
          <a:xfrm>
            <a:off x="838199" y="4589500"/>
            <a:ext cx="4953000" cy="426393"/>
          </a:xfrm>
          <a:prstGeom prst="rect">
            <a:avLst/>
          </a:prstGeom>
        </p:spPr>
        <p:txBody>
          <a:bodyPr rtlCol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ALIMENTOS FRESCOS E MAIS SAUDÁVEIS</a:t>
            </a:r>
          </a:p>
        </p:txBody>
      </p:sp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9965B032-9368-1203-4DEA-62CFBA651FBA}"/>
              </a:ext>
            </a:extLst>
          </p:cNvPr>
          <p:cNvSpPr txBox="1">
            <a:spLocks/>
          </p:cNvSpPr>
          <p:nvPr/>
        </p:nvSpPr>
        <p:spPr>
          <a:xfrm>
            <a:off x="838199" y="4975937"/>
            <a:ext cx="4953000" cy="1146083"/>
          </a:xfrm>
          <a:prstGeom prst="rect">
            <a:avLst/>
          </a:prstGeom>
        </p:spPr>
        <p:txBody>
          <a:bodyPr rtlCol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Cultivando os alimentos nas questões ideais, o sistema garante que os alimentos sejam colhidos no momento certo, resultando em alimentos mais frescos e nutritivos.</a:t>
            </a:r>
          </a:p>
        </p:txBody>
      </p:sp>
    </p:spTree>
    <p:extLst>
      <p:ext uri="{BB962C8B-B14F-4D97-AF65-F5344CB8AC3E}">
        <p14:creationId xmlns:p14="http://schemas.microsoft.com/office/powerpoint/2010/main" val="323263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3">
            <a:extLst>
              <a:ext uri="{FF2B5EF4-FFF2-40B4-BE49-F238E27FC236}">
                <a16:creationId xmlns:a16="http://schemas.microsoft.com/office/drawing/2014/main" id="{4CD4EC34-A56A-4AFF-967C-7826E8491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544" y="-1"/>
            <a:ext cx="3944790" cy="1845127"/>
          </a:xfrm>
        </p:spPr>
        <p:txBody>
          <a:bodyPr rtlCol="0"/>
          <a:lstStyle/>
          <a:p>
            <a:pPr rtl="0"/>
            <a:r>
              <a:rPr lang="pt-BR"/>
              <a:t>resumo</a:t>
            </a:r>
          </a:p>
        </p:txBody>
      </p:sp>
      <p:pic>
        <p:nvPicPr>
          <p:cNvPr id="12" name="Espaço Reservado para Imagem 11" descr="Uma exibição de alto ângulo de uma escada">
            <a:extLst>
              <a:ext uri="{FF2B5EF4-FFF2-40B4-BE49-F238E27FC236}">
                <a16:creationId xmlns:a16="http://schemas.microsoft.com/office/drawing/2014/main" id="{86DB35FE-DA40-47CA-AC01-10AFBE90D47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845128"/>
            <a:ext cx="12192000" cy="5012871"/>
          </a:xfrm>
        </p:spPr>
      </p:pic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2D2BFB9-EF4C-43BD-82AF-44BB97E87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2023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1ACAAE1E-C644-4F5F-B013-E7D2D2C82E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27913" y="0"/>
            <a:ext cx="6564087" cy="3614737"/>
          </a:xfrm>
        </p:spPr>
        <p:txBody>
          <a:bodyPr rtlCol="0"/>
          <a:lstStyle/>
          <a:p>
            <a:pPr rtl="0"/>
            <a:r>
              <a:rPr lang="pt-BR" sz="1800" dirty="0"/>
              <a:t>Em resumo, nosso objetivo é aumentar a produção de alimentos para diminuir a escassez. Queremos também melhorar a economia do agronegócio, empregando mais pessoas e ajudando também no combate a pobreza. Com a previsão do período de colheita, esperamos uma diminuição no desperdício de alimentos.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619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8B0A0B61-E44C-4C98-A84B-B96C81DA5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700651"/>
            <a:ext cx="4825544" cy="640698"/>
          </a:xfrm>
        </p:spPr>
        <p:txBody>
          <a:bodyPr rtlCol="0"/>
          <a:lstStyle/>
          <a:p>
            <a:pPr rtl="0"/>
            <a:r>
              <a:rPr lang="pt-BR" dirty="0"/>
              <a:t>Agradecemos pela atenção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0BF8A3EA-3C0A-457C-ACBD-FA9FBF4DCB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8645" y="4251835"/>
            <a:ext cx="3725638" cy="1417818"/>
          </a:xfrm>
        </p:spPr>
        <p:txBody>
          <a:bodyPr rtlCol="0"/>
          <a:lstStyle/>
          <a:p>
            <a:pPr rtl="0"/>
            <a:r>
              <a:rPr lang="pt-BR" dirty="0"/>
              <a:t>Atenciosamente, Equipe </a:t>
            </a:r>
            <a:r>
              <a:rPr lang="pt-BR" dirty="0" err="1"/>
              <a:t>AgroVida</a:t>
            </a:r>
            <a:r>
              <a:rPr lang="pt-BR" dirty="0"/>
              <a:t>.</a:t>
            </a:r>
          </a:p>
          <a:p>
            <a:pPr rtl="0"/>
            <a:endParaRPr lang="pt-BR" dirty="0"/>
          </a:p>
          <a:p>
            <a:pPr rtl="0"/>
            <a:r>
              <a:rPr lang="pt-BR" sz="1400" b="1" dirty="0"/>
              <a:t>Carlos Eduardo </a:t>
            </a:r>
            <a:r>
              <a:rPr lang="pt-BR" sz="1400" dirty="0"/>
              <a:t>– RM552164</a:t>
            </a:r>
          </a:p>
          <a:p>
            <a:pPr rtl="0"/>
            <a:r>
              <a:rPr lang="pt-BR" sz="1400" b="1" dirty="0"/>
              <a:t>Eduardo </a:t>
            </a:r>
            <a:r>
              <a:rPr lang="pt-BR" sz="1400" b="1" dirty="0" err="1"/>
              <a:t>Toshio</a:t>
            </a:r>
            <a:r>
              <a:rPr lang="pt-BR" sz="1400" b="1" dirty="0"/>
              <a:t> </a:t>
            </a:r>
            <a:r>
              <a:rPr lang="pt-BR" sz="1400" dirty="0"/>
              <a:t>– RM 551763</a:t>
            </a:r>
          </a:p>
          <a:p>
            <a:pPr rtl="0"/>
            <a:r>
              <a:rPr lang="pt-BR" sz="1400" b="1" dirty="0" err="1"/>
              <a:t>Kauê</a:t>
            </a:r>
            <a:r>
              <a:rPr lang="pt-BR" sz="1400" b="1" dirty="0"/>
              <a:t> Alexandre </a:t>
            </a:r>
            <a:r>
              <a:rPr lang="pt-BR" sz="1400" dirty="0"/>
              <a:t>– RM551812</a:t>
            </a:r>
          </a:p>
          <a:p>
            <a:pPr rtl="0"/>
            <a:r>
              <a:rPr lang="pt-BR" sz="1400" b="1" dirty="0"/>
              <a:t>Mateus Vinicius </a:t>
            </a:r>
            <a:r>
              <a:rPr lang="pt-BR" sz="1400" dirty="0"/>
              <a:t>– RM551692</a:t>
            </a:r>
          </a:p>
          <a:p>
            <a:pPr rtl="0"/>
            <a:r>
              <a:rPr lang="pt-BR" sz="1400" b="1" dirty="0"/>
              <a:t>Vitor Machado </a:t>
            </a:r>
            <a:r>
              <a:rPr lang="pt-BR" sz="1400" dirty="0"/>
              <a:t>- RM551451</a:t>
            </a:r>
          </a:p>
          <a:p>
            <a:pPr rtl="0"/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5AB52D9-2BE1-41EE-B28C-4DEDAEFD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48E7CB9-A0ED-4EB9-BBDE-0C1004C49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 rtlCol="0"/>
          <a:lstStyle/>
          <a:p>
            <a:pPr rtl="0"/>
            <a:fld id="{EA87306C-81BA-4795-A5CA-9392456A8C1E}" type="slidenum">
              <a:rPr lang="pt-BR" smtClean="0"/>
              <a:pPr rtl="0"/>
              <a:t>9</a:t>
            </a:fld>
            <a:endParaRPr lang="pt-BR"/>
          </a:p>
        </p:txBody>
      </p:sp>
      <p:pic>
        <p:nvPicPr>
          <p:cNvPr id="17" name="Espaço Reservado para Imagem 16" descr="Campo com por do sol ao fundo">
            <a:extLst>
              <a:ext uri="{FF2B5EF4-FFF2-40B4-BE49-F238E27FC236}">
                <a16:creationId xmlns:a16="http://schemas.microsoft.com/office/drawing/2014/main" id="{C38A2906-64BB-E9F3-6067-9E8153BA01D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7494" r="174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516462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327410_TF16411175_Win32" id="{289F0F9B-90F7-43EE-8970-92BA421F9F73}" vid="{79DB6C5F-571C-424D-BA65-E408A0A7D46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51A5575037CA941873A40EADBA177FD" ma:contentTypeVersion="10" ma:contentTypeDescription="Crie um novo documento." ma:contentTypeScope="" ma:versionID="31e3b28f34c1a1cde9116908b0d38186">
  <xsd:schema xmlns:xsd="http://www.w3.org/2001/XMLSchema" xmlns:xs="http://www.w3.org/2001/XMLSchema" xmlns:p="http://schemas.microsoft.com/office/2006/metadata/properties" xmlns:ns3="3ef51540-04c3-4be5-849a-ddcf8b09bb73" xmlns:ns4="556380f7-09ba-44dc-81b6-4385fe5fdb4a" targetNamespace="http://schemas.microsoft.com/office/2006/metadata/properties" ma:root="true" ma:fieldsID="761202c0fdb0d8c74715fbfb293a98e9" ns3:_="" ns4:_="">
    <xsd:import namespace="3ef51540-04c3-4be5-849a-ddcf8b09bb73"/>
    <xsd:import namespace="556380f7-09ba-44dc-81b6-4385fe5fdb4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f51540-04c3-4be5-849a-ddcf8b09bb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6380f7-09ba-44dc-81b6-4385fe5fdb4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ef51540-04c3-4be5-849a-ddcf8b09bb73" xsi:nil="true"/>
  </documentManagement>
</p:properties>
</file>

<file path=customXml/itemProps1.xml><?xml version="1.0" encoding="utf-8"?>
<ds:datastoreItem xmlns:ds="http://schemas.openxmlformats.org/officeDocument/2006/customXml" ds:itemID="{3EAE6D57-1508-4683-B62F-2F1D637AD0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f51540-04c3-4be5-849a-ddcf8b09bb73"/>
    <ds:schemaRef ds:uri="556380f7-09ba-44dc-81b6-4385fe5fdb4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1B15C2-B622-4464-872A-FFB13E3A35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439292-23DE-4FBC-B000-AFED89AC64F3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556380f7-09ba-44dc-81b6-4385fe5fdb4a"/>
    <ds:schemaRef ds:uri="3ef51540-04c3-4be5-849a-ddcf8b09bb73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{E150CB53-E4F5-4EE9-86E3-9AA7548125D0}tf16411175_win32</Template>
  <TotalTime>146</TotalTime>
  <Words>614</Words>
  <Application>Microsoft Office PowerPoint</Application>
  <PresentationFormat>Widescreen</PresentationFormat>
  <Paragraphs>72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Tenorite </vt:lpstr>
      <vt:lpstr>Tenorite Bold</vt:lpstr>
      <vt:lpstr>Tema do Office</vt:lpstr>
      <vt:lpstr>Plantando o futuro</vt:lpstr>
      <vt:lpstr>problema</vt:lpstr>
      <vt:lpstr>Solução</vt:lpstr>
      <vt:lpstr>Plantando o futuro</vt:lpstr>
      <vt:lpstr>O sistema</vt:lpstr>
      <vt:lpstr>Mais informações fornecidas pelo sistema agrovida.</vt:lpstr>
      <vt:lpstr>Os benefícios</vt:lpstr>
      <vt:lpstr>resumo</vt:lpstr>
      <vt:lpstr>Agradecemos pela atenção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Plantando o futuro</dc:title>
  <dc:creator>Mateus Vinicius da Conceição Silva</dc:creator>
  <cp:lastModifiedBy>Eduardo Toshio Rocha Okubo</cp:lastModifiedBy>
  <cp:revision>22</cp:revision>
  <dcterms:created xsi:type="dcterms:W3CDTF">2023-05-31T21:36:31Z</dcterms:created>
  <dcterms:modified xsi:type="dcterms:W3CDTF">2023-06-02T14:13:59Z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0x010100351A5575037CA941873A40EADBA177FD</vt:lpwstr>
  </property>
</Properties>
</file>